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DD52D-5446-FDC0-970E-B9D646BEF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A948A3-244E-BAA3-6C43-79DB53D74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C73AA-42A8-4A61-5490-FE9927562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8401-CAF0-4C94-A52F-FCD2682CAEBA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2FD61-D858-24A9-19E4-2D1378C9C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86AD1-F752-3324-8A29-0E6758E57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32CE-D9FC-498B-A4E2-DF17D9072D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075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D8FB7-D069-4D1D-4F32-6D6AAFA8E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4D20AD-6A48-0CBE-3AC7-89FCC9DC5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0EC1F8-A7D8-E655-6303-3EADA5668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8401-CAF0-4C94-A52F-FCD2682CAEBA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C0EE2-6C45-561C-B07F-5C49104D2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A93C1-EEB2-F416-4BA7-AB39A404A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32CE-D9FC-498B-A4E2-DF17D9072D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330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693461-D6FD-CA53-4567-95C159674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2E190A-E71C-B735-83F8-B6453F6F74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5A532B-5FF6-B41D-F0DE-4688DC454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8401-CAF0-4C94-A52F-FCD2682CAEBA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DB47A-4EB0-62D3-4326-F8B794CA4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1440B-923E-4C7B-D71A-245B01510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32CE-D9FC-498B-A4E2-DF17D9072D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660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BCF95-0226-923E-7EBE-FC97FCF82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BFFFA-3A1C-400D-BFD3-3C25F543C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15C38-FF03-181F-A27C-3582A7114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8401-CAF0-4C94-A52F-FCD2682CAEBA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CC732-85EA-677F-EDCC-01755FF29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F8F52-C469-A332-88AF-3F093CCE6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32CE-D9FC-498B-A4E2-DF17D9072D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891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C7BE5-403D-DC28-FB8B-8A22F43D6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122327-F20E-E5CF-75B4-A5D2B0CCD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B4231-1AD2-CB3A-10BD-F67841402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8401-CAF0-4C94-A52F-FCD2682CAEBA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674F9-6BAE-A7CF-FE6E-901F38171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DF57A-C0BE-3020-1C79-D4368703A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32CE-D9FC-498B-A4E2-DF17D9072D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027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138CE-535F-D99A-5293-00145BA4A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32D2D-ECBA-0364-0DC6-2A18B703DD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861818-5960-267D-8E5C-6CCF0D492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80599B-FA42-66AC-D65E-C95283AA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8401-CAF0-4C94-A52F-FCD2682CAEBA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29046C-A3F6-FB66-78F0-EBAF625D4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93C867-E614-8E9D-7533-AD419F9E8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32CE-D9FC-498B-A4E2-DF17D9072D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30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AE200-80A1-41EA-4D50-B5273A03B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8396B-196E-3F1B-0073-08F5EE79F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A6813B-A4C9-717F-319C-2AF630C670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A036B6-5F74-B2EA-362E-5A11A9D772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85E691-5A8A-0C8D-85A4-A6972AA648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786CCE-1015-2926-6E15-5B5D401CF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8401-CAF0-4C94-A52F-FCD2682CAEBA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B55ADB-E106-58C9-DFC1-C43A3E948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7E6BD3-83E5-AB0E-E0B6-AEFBA6ADC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32CE-D9FC-498B-A4E2-DF17D9072D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56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6F4BD-9771-6BC2-753E-7F0E28D33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D310DD-9931-B842-A563-797B0E148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8401-CAF0-4C94-A52F-FCD2682CAEBA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6116A3-3510-C5C0-C132-C7522FE3C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C0E2E7-3396-0BC1-D683-DBE67DEFD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32CE-D9FC-498B-A4E2-DF17D9072D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889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6C2B96-C645-79DC-20A4-C6E25E195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8401-CAF0-4C94-A52F-FCD2682CAEBA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8EE589-473B-DF4D-984C-91281F079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EF0A3-C1FB-49D0-805F-0E0249CC9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32CE-D9FC-498B-A4E2-DF17D9072D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291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E5D46-71FE-DAF1-1636-24A1F87F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A1AE2-0F29-8F63-3EC4-6C0B6D3D4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5C50A3-6296-1123-5660-24C53C1069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EB1A68-44BC-D6E5-89B1-2D9CA023E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8401-CAF0-4C94-A52F-FCD2682CAEBA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46FB6D-E613-9A68-6E3B-E99197A46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1A942-3395-6CFD-4C80-39C22728E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32CE-D9FC-498B-A4E2-DF17D9072D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719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3D8CF-0E22-8A6D-BE43-9DE5A24E8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F18E8E-3DAC-333E-301D-293D14D159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8A711-23E9-9E48-F20D-790BCADF42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8D8F63-B3B7-0653-9A64-C24EADD0B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8401-CAF0-4C94-A52F-FCD2682CAEBA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E4C899-AAA8-139E-1209-DC5AB1186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D1EC2D-D0F9-447E-3CE3-8BE32B312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32CE-D9FC-498B-A4E2-DF17D9072D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561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94A5EF-A002-A804-F00E-38BC68E9E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31985-01D5-0C97-1A02-36CC36CA2D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BED7E-D2F1-B581-E1A7-324AEA8626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98401-CAF0-4C94-A52F-FCD2682CAEBA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5EF89-1E3A-09F2-62A6-0990464C39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C35E8-7594-A13B-5C39-E7BA88DE74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432CE-D9FC-498B-A4E2-DF17D9072D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207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5DD6B3-5F59-E6FC-A2DB-5B5E9A751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932" y="416386"/>
            <a:ext cx="9722593" cy="457230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35AD97E-BEDE-90E0-FF84-86BB4F7758CE}"/>
              </a:ext>
            </a:extLst>
          </p:cNvPr>
          <p:cNvSpPr/>
          <p:nvPr/>
        </p:nvSpPr>
        <p:spPr>
          <a:xfrm>
            <a:off x="597174" y="5874487"/>
            <a:ext cx="1114670" cy="4359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Email of person you want to email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DDFCEA4-A94C-53B1-CA76-575EC5606712}"/>
              </a:ext>
            </a:extLst>
          </p:cNvPr>
          <p:cNvSpPr/>
          <p:nvPr/>
        </p:nvSpPr>
        <p:spPr>
          <a:xfrm>
            <a:off x="2181424" y="5544877"/>
            <a:ext cx="1114670" cy="76554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Email of the person you want to send a copy of your email to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C3788C7-A1FB-C345-1288-10ADC7CD5D56}"/>
              </a:ext>
            </a:extLst>
          </p:cNvPr>
          <p:cNvSpPr/>
          <p:nvPr/>
        </p:nvSpPr>
        <p:spPr>
          <a:xfrm>
            <a:off x="274629" y="5213620"/>
            <a:ext cx="1114670" cy="4359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The subject or heading for your email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13B8C5E-8240-3BA2-01FB-7B8545C6C688}"/>
              </a:ext>
            </a:extLst>
          </p:cNvPr>
          <p:cNvSpPr/>
          <p:nvPr/>
        </p:nvSpPr>
        <p:spPr>
          <a:xfrm>
            <a:off x="3346597" y="5737227"/>
            <a:ext cx="1114670" cy="4359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Button to send the email!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03CF397-94D2-8C6C-CBB4-597EB3179C82}"/>
              </a:ext>
            </a:extLst>
          </p:cNvPr>
          <p:cNvSpPr/>
          <p:nvPr/>
        </p:nvSpPr>
        <p:spPr>
          <a:xfrm>
            <a:off x="4258340" y="5240199"/>
            <a:ext cx="1114670" cy="4359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Addressing the person you want to email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F5F0598-EFBF-77CA-3B98-52CCA85E999F}"/>
              </a:ext>
            </a:extLst>
          </p:cNvPr>
          <p:cNvSpPr/>
          <p:nvPr/>
        </p:nvSpPr>
        <p:spPr>
          <a:xfrm>
            <a:off x="3296094" y="4665219"/>
            <a:ext cx="1114670" cy="4359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1</a:t>
            </a:r>
            <a:r>
              <a:rPr lang="en-GB" sz="1050" baseline="30000" dirty="0"/>
              <a:t>st</a:t>
            </a:r>
            <a:r>
              <a:rPr lang="en-GB" sz="1050" dirty="0"/>
              <a:t> paragraph – the reason for your email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572C1EB-158F-DD61-D6F0-C4ABAD5572CA}"/>
              </a:ext>
            </a:extLst>
          </p:cNvPr>
          <p:cNvSpPr/>
          <p:nvPr/>
        </p:nvSpPr>
        <p:spPr>
          <a:xfrm>
            <a:off x="1624089" y="4612880"/>
            <a:ext cx="1114670" cy="4359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Signing your email off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004477-20F6-07EB-9AC2-DC0DA3778164}"/>
              </a:ext>
            </a:extLst>
          </p:cNvPr>
          <p:cNvSpPr/>
          <p:nvPr/>
        </p:nvSpPr>
        <p:spPr>
          <a:xfrm>
            <a:off x="5847906" y="4146697"/>
            <a:ext cx="2796363" cy="5185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/>
              <a:t>What is a draft?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0F08609-4B91-B130-8558-745EE4A0F814}"/>
              </a:ext>
            </a:extLst>
          </p:cNvPr>
          <p:cNvSpPr/>
          <p:nvPr/>
        </p:nvSpPr>
        <p:spPr>
          <a:xfrm>
            <a:off x="8870074" y="6241306"/>
            <a:ext cx="2796363" cy="5185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/>
              <a:t>Microsoft Outlook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BB9678F-8CC1-D389-932A-367D03B2B5E2}"/>
              </a:ext>
            </a:extLst>
          </p:cNvPr>
          <p:cNvSpPr/>
          <p:nvPr/>
        </p:nvSpPr>
        <p:spPr>
          <a:xfrm>
            <a:off x="5847905" y="4849269"/>
            <a:ext cx="2796363" cy="5185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/>
              <a:t>What is an attachment?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4829F04-96DA-0D61-CF5F-1628CDAD0364}"/>
              </a:ext>
            </a:extLst>
          </p:cNvPr>
          <p:cNvSpPr/>
          <p:nvPr/>
        </p:nvSpPr>
        <p:spPr>
          <a:xfrm>
            <a:off x="8854148" y="4212965"/>
            <a:ext cx="2796363" cy="5185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/>
              <a:t>Sending an item with the email. (photo, document)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623C24-8066-8D24-0103-2051DE322AD3}"/>
              </a:ext>
            </a:extLst>
          </p:cNvPr>
          <p:cNvSpPr/>
          <p:nvPr/>
        </p:nvSpPr>
        <p:spPr>
          <a:xfrm>
            <a:off x="5847905" y="5615638"/>
            <a:ext cx="2796363" cy="5185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/>
              <a:t>What service is our school emails on?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3052400-C569-3E98-4AEE-B9AB9E8C0FAE}"/>
              </a:ext>
            </a:extLst>
          </p:cNvPr>
          <p:cNvSpPr/>
          <p:nvPr/>
        </p:nvSpPr>
        <p:spPr>
          <a:xfrm>
            <a:off x="8833975" y="5649555"/>
            <a:ext cx="2796363" cy="5185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/>
              <a:t>An email that is not yet sent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65065D5-F12A-36BD-1C2B-DA7BFACCCEB1}"/>
              </a:ext>
            </a:extLst>
          </p:cNvPr>
          <p:cNvSpPr/>
          <p:nvPr/>
        </p:nvSpPr>
        <p:spPr>
          <a:xfrm>
            <a:off x="5847905" y="6241306"/>
            <a:ext cx="2796363" cy="5185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/>
              <a:t>What is it the place where all your emails are stored?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3948BB0-E4BB-D3DA-BA2F-53390E5D3790}"/>
              </a:ext>
            </a:extLst>
          </p:cNvPr>
          <p:cNvSpPr/>
          <p:nvPr/>
        </p:nvSpPr>
        <p:spPr>
          <a:xfrm>
            <a:off x="8849922" y="4873832"/>
            <a:ext cx="2796363" cy="5185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/>
              <a:t>Inbox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81203DB-FC52-55C6-562F-A8D78F891751}"/>
              </a:ext>
            </a:extLst>
          </p:cNvPr>
          <p:cNvSpPr/>
          <p:nvPr/>
        </p:nvSpPr>
        <p:spPr>
          <a:xfrm>
            <a:off x="4476129" y="6223646"/>
            <a:ext cx="1114670" cy="4359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Name of person sending the email</a:t>
            </a:r>
          </a:p>
        </p:txBody>
      </p:sp>
    </p:spTree>
    <p:extLst>
      <p:ext uri="{BB962C8B-B14F-4D97-AF65-F5344CB8AC3E}">
        <p14:creationId xmlns:p14="http://schemas.microsoft.com/office/powerpoint/2010/main" val="2886618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4444D-EB84-0A52-661A-45EC18063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To:</a:t>
            </a:r>
            <a:br>
              <a:rPr lang="en-GB" dirty="0"/>
            </a:br>
            <a:r>
              <a:rPr lang="en-GB" dirty="0"/>
              <a:t>CC: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D8B26-BAD0-ADC7-F2C6-DD6C95769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Subject: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Dear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Many thanks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9D40EC0-E256-17AD-386C-ADE48E7E053F}"/>
              </a:ext>
            </a:extLst>
          </p:cNvPr>
          <p:cNvSpPr txBox="1">
            <a:spLocks/>
          </p:cNvSpPr>
          <p:nvPr/>
        </p:nvSpPr>
        <p:spPr>
          <a:xfrm>
            <a:off x="618461" y="55141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/>
              <a:t>Write a formal email to Mr Gainer an email asking if he can send you his log in details for </a:t>
            </a:r>
            <a:r>
              <a:rPr lang="en-GB" sz="2400" dirty="0" err="1"/>
              <a:t>canva</a:t>
            </a:r>
            <a:r>
              <a:rPr lang="en-GB" sz="2400" dirty="0"/>
              <a:t>. Send Watson a copy too </a:t>
            </a:r>
          </a:p>
        </p:txBody>
      </p:sp>
    </p:spTree>
    <p:extLst>
      <p:ext uri="{BB962C8B-B14F-4D97-AF65-F5344CB8AC3E}">
        <p14:creationId xmlns:p14="http://schemas.microsoft.com/office/powerpoint/2010/main" val="3028978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148</Words>
  <Application>Microsoft Office PowerPoint</Application>
  <PresentationFormat>Widescreen</PresentationFormat>
  <Paragraphs>25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To: CC:</vt:lpstr>
    </vt:vector>
  </TitlesOfParts>
  <Company>Parkside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 Gainer</dc:creator>
  <cp:lastModifiedBy>Alex Gainer</cp:lastModifiedBy>
  <cp:revision>1</cp:revision>
  <dcterms:created xsi:type="dcterms:W3CDTF">2023-06-09T13:06:02Z</dcterms:created>
  <dcterms:modified xsi:type="dcterms:W3CDTF">2023-06-09T13:19:24Z</dcterms:modified>
</cp:coreProperties>
</file>