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464"/>
    <a:srgbClr val="E325C8"/>
    <a:srgbClr val="D23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06E520-546B-4E84-89E6-AD37C12EAE6A}" v="6" dt="2023-05-24T13:29:33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Gainer" userId="6af9a9ad-c713-4ba9-ad16-1a3c826cff37" providerId="ADAL" clId="{A606E520-546B-4E84-89E6-AD37C12EAE6A}"/>
    <pc:docChg chg="undo redo custSel modSld">
      <pc:chgData name="Alex Gainer" userId="6af9a9ad-c713-4ba9-ad16-1a3c826cff37" providerId="ADAL" clId="{A606E520-546B-4E84-89E6-AD37C12EAE6A}" dt="2023-05-24T13:29:35.796" v="96" actId="20577"/>
      <pc:docMkLst>
        <pc:docMk/>
      </pc:docMkLst>
      <pc:sldChg chg="addSp delSp modSp mod">
        <pc:chgData name="Alex Gainer" userId="6af9a9ad-c713-4ba9-ad16-1a3c826cff37" providerId="ADAL" clId="{A606E520-546B-4E84-89E6-AD37C12EAE6A}" dt="2023-05-24T13:29:35.796" v="96" actId="20577"/>
        <pc:sldMkLst>
          <pc:docMk/>
          <pc:sldMk cId="1313534446" sldId="256"/>
        </pc:sldMkLst>
        <pc:spChg chg="add del mod">
          <ac:chgData name="Alex Gainer" userId="6af9a9ad-c713-4ba9-ad16-1a3c826cff37" providerId="ADAL" clId="{A606E520-546B-4E84-89E6-AD37C12EAE6A}" dt="2023-05-24T13:29:35.796" v="96" actId="20577"/>
          <ac:spMkLst>
            <pc:docMk/>
            <pc:sldMk cId="1313534446" sldId="256"/>
            <ac:spMk id="2" creationId="{93257073-8B36-F91F-F981-2FA4EE57AD45}"/>
          </ac:spMkLst>
        </pc:spChg>
        <pc:spChg chg="add del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4" creationId="{D75A91DF-993B-9518-F6F1-A36E6361B4BE}"/>
          </ac:spMkLst>
        </pc:spChg>
        <pc:spChg chg="add del mod">
          <ac:chgData name="Alex Gainer" userId="6af9a9ad-c713-4ba9-ad16-1a3c826cff37" providerId="ADAL" clId="{A606E520-546B-4E84-89E6-AD37C12EAE6A}" dt="2023-05-24T13:29:33.641" v="83" actId="1076"/>
          <ac:spMkLst>
            <pc:docMk/>
            <pc:sldMk cId="1313534446" sldId="256"/>
            <ac:spMk id="5" creationId="{6F89B255-D3F3-68C0-5032-662C7056E7DE}"/>
          </ac:spMkLst>
        </pc:spChg>
        <pc:spChg chg="mod">
          <ac:chgData name="Alex Gainer" userId="6af9a9ad-c713-4ba9-ad16-1a3c826cff37" providerId="ADAL" clId="{A606E520-546B-4E84-89E6-AD37C12EAE6A}" dt="2023-05-24T13:26:46.671" v="21" actId="1076"/>
          <ac:spMkLst>
            <pc:docMk/>
            <pc:sldMk cId="1313534446" sldId="256"/>
            <ac:spMk id="6" creationId="{D6BD2553-F8B7-FA73-9C80-63E265CEA735}"/>
          </ac:spMkLst>
        </pc:spChg>
        <pc:spChg chg="add del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7" creationId="{2CA1F8D3-3576-E077-B6B3-AA61D2922863}"/>
          </ac:spMkLst>
        </pc:spChg>
        <pc:spChg chg="add del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8" creationId="{7FCF9E4B-99F7-5669-CDB2-0A05952F15E2}"/>
          </ac:spMkLst>
        </pc:spChg>
        <pc:spChg chg="add del mod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9" creationId="{718D7618-C207-931B-EAD7-2F7139BF764D}"/>
          </ac:spMkLst>
        </pc:spChg>
        <pc:spChg chg="add del mod">
          <ac:chgData name="Alex Gainer" userId="6af9a9ad-c713-4ba9-ad16-1a3c826cff37" providerId="ADAL" clId="{A606E520-546B-4E84-89E6-AD37C12EAE6A}" dt="2023-05-24T13:29:32.882" v="78" actId="1076"/>
          <ac:spMkLst>
            <pc:docMk/>
            <pc:sldMk cId="1313534446" sldId="256"/>
            <ac:spMk id="10" creationId="{139461AC-7AC0-83E7-8311-67805EAB8399}"/>
          </ac:spMkLst>
        </pc:spChg>
        <pc:spChg chg="add del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11" creationId="{E5D9544B-073D-FFFE-EB96-F063B6FE5D77}"/>
          </ac:spMkLst>
        </pc:spChg>
        <pc:spChg chg="add del mod">
          <ac:chgData name="Alex Gainer" userId="6af9a9ad-c713-4ba9-ad16-1a3c826cff37" providerId="ADAL" clId="{A606E520-546B-4E84-89E6-AD37C12EAE6A}" dt="2023-05-24T13:29:34.449" v="88" actId="1076"/>
          <ac:spMkLst>
            <pc:docMk/>
            <pc:sldMk cId="1313534446" sldId="256"/>
            <ac:spMk id="12" creationId="{D56E827A-1759-C1EE-60D5-8FD52FBAD628}"/>
          </ac:spMkLst>
        </pc:spChg>
        <pc:spChg chg="add del mod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13" creationId="{908AEED8-ED22-778A-3A3C-D2FFE1C9E91B}"/>
          </ac:spMkLst>
        </pc:spChg>
        <pc:spChg chg="add del mod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14" creationId="{8607E031-609F-4E15-8BBC-795AFC2D3F43}"/>
          </ac:spMkLst>
        </pc:spChg>
        <pc:spChg chg="add del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15" creationId="{A75CFE0E-6EB3-7473-BD42-1A56FE6ADADB}"/>
          </ac:spMkLst>
        </pc:spChg>
        <pc:spChg chg="add del mod">
          <ac:chgData name="Alex Gainer" userId="6af9a9ad-c713-4ba9-ad16-1a3c826cff37" providerId="ADAL" clId="{A606E520-546B-4E84-89E6-AD37C12EAE6A}" dt="2023-05-24T13:29:34.290" v="87" actId="1076"/>
          <ac:spMkLst>
            <pc:docMk/>
            <pc:sldMk cId="1313534446" sldId="256"/>
            <ac:spMk id="16" creationId="{D0DD6E0D-1814-3871-35E8-D0E9AF26859D}"/>
          </ac:spMkLst>
        </pc:spChg>
        <pc:spChg chg="add del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17" creationId="{4C5D51AD-6BB1-204E-B405-5DE24555FCF4}"/>
          </ac:spMkLst>
        </pc:spChg>
        <pc:spChg chg="add del mod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18" creationId="{CC0F3582-615D-784E-A89B-4BB2C15F39EC}"/>
          </ac:spMkLst>
        </pc:spChg>
        <pc:spChg chg="add del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19" creationId="{424ECA85-243C-D4FC-2600-02A5DE193BF0}"/>
          </ac:spMkLst>
        </pc:spChg>
        <pc:spChg chg="add del mod">
          <ac:chgData name="Alex Gainer" userId="6af9a9ad-c713-4ba9-ad16-1a3c826cff37" providerId="ADAL" clId="{A606E520-546B-4E84-89E6-AD37C12EAE6A}" dt="2023-05-24T13:27:30.163" v="34" actId="478"/>
          <ac:spMkLst>
            <pc:docMk/>
            <pc:sldMk cId="1313534446" sldId="256"/>
            <ac:spMk id="20" creationId="{217DD542-DFED-8F94-3EA2-26B15E1C09C2}"/>
          </ac:spMkLst>
        </pc:spChg>
        <pc:spChg chg="add mod">
          <ac:chgData name="Alex Gainer" userId="6af9a9ad-c713-4ba9-ad16-1a3c826cff37" providerId="ADAL" clId="{A606E520-546B-4E84-89E6-AD37C12EAE6A}" dt="2023-05-24T13:29:33.489" v="82" actId="571"/>
          <ac:spMkLst>
            <pc:docMk/>
            <pc:sldMk cId="1313534446" sldId="256"/>
            <ac:spMk id="21" creationId="{95EBAA4B-6406-0D0D-CE8F-6B6A4033C11E}"/>
          </ac:spMkLst>
        </pc:spChg>
        <pc:spChg chg="add mod">
          <ac:chgData name="Alex Gainer" userId="6af9a9ad-c713-4ba9-ad16-1a3c826cff37" providerId="ADAL" clId="{A606E520-546B-4E84-89E6-AD37C12EAE6A}" dt="2023-05-24T13:29:33.338" v="81" actId="571"/>
          <ac:spMkLst>
            <pc:docMk/>
            <pc:sldMk cId="1313534446" sldId="256"/>
            <ac:spMk id="22" creationId="{877C9C94-14F6-9899-B5AC-FEE8D3523105}"/>
          </ac:spMkLst>
        </pc:spChg>
        <pc:spChg chg="add mod">
          <ac:chgData name="Alex Gainer" userId="6af9a9ad-c713-4ba9-ad16-1a3c826cff37" providerId="ADAL" clId="{A606E520-546B-4E84-89E6-AD37C12EAE6A}" dt="2023-05-24T13:29:33.338" v="81" actId="571"/>
          <ac:spMkLst>
            <pc:docMk/>
            <pc:sldMk cId="1313534446" sldId="256"/>
            <ac:spMk id="23" creationId="{877F4A84-B4CE-1257-61C9-E7C3180F85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88E9-891F-D29B-D1C1-A697B547A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6719C-A37E-0344-B8AD-056AE7BF0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70657-BABE-A24A-E618-7AE1E7644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ECDAC-B448-8F97-BA71-9333A93D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11E7-4046-8671-6F16-ADF64626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3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47DCD-C4CA-9489-AF8B-3D6C0F758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8A39A-F2BE-5E3C-EBDE-897A47683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3BA9E-7096-55EE-F395-0D427AD8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EB6D5-6173-ADA4-775F-B1E258EC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DB28E-94A0-7243-9474-E0769B79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7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8D3E39-287E-D1D9-AEA9-01B856123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F4FA1-038F-DA3D-AD16-5F338C8D4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06B63-2BE0-E4C8-7519-63C0F0D5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347A0-30A0-3B6F-4F97-D4AD6951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D5FE4-6222-CB4A-D0F8-613BB060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72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CD01-4E3D-10B4-821E-9394D002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AD1A2-438A-356F-AC48-18ECE951B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35980-973B-71A4-942D-02BC5097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D916A-ABD9-57C5-F899-431DFA696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82055-F450-EF46-CAF9-91BB333F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6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E42D-C7B9-80AC-A39F-CDCFA2FAE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A538B-8337-1E9A-DFCB-EFB3D8A6B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605E-0EB3-D3F4-0DAE-D54319E9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6881C-2A3F-A297-2F11-5C585044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2863E-8346-4532-1F52-2C860EE8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2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7C76-3FA9-36E3-286A-2E2744EE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EF998-9D14-12F4-A6AD-D897F78A0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DBDB0-F9C0-1FAA-C943-A3FEBC82C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E2DC8-F247-CB27-A7D9-CEF43E1C4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ACC-0019-C4A0-2F93-7CE6D949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72B03-90E5-C601-23DA-72503BD6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7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04EC-CFB6-96CB-00B5-A5300E34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E8C83-26C7-9C0D-EA3E-37076B602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EB447-F3B1-EDBC-C575-F90718137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3D5639-C7D0-F9B0-35C4-83EC3A58A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E99F94-9569-9689-B496-B818D811A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A2B875-3DDF-03F3-D18D-E78C76E8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757D32-96E2-9E7F-0917-9F28FC8A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FC47FF-762C-61F2-7940-220A85DF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956B1-78DA-BF2F-3054-D2091002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A370F1-D302-CB0D-EF3E-BF31B164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6040C-2D2D-403B-E9FE-DB924D5E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9B223-8633-C332-FB4D-48CE82B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01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215FD-FE7D-E03B-8ECF-79E634FB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3EF25-45CF-BCB7-9B11-2F8F1AD5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E8F9A-D92C-C9B8-405F-2AE5B6C1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37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49487-81E7-E406-189E-D765C999E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3421-471E-755D-F729-223C217CD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CBFA2-C896-BB77-AA4C-4F7EAA984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6FCA9-E56F-09FB-8F66-EF25705C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E2359-C183-0070-F8B4-415E413A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30B5F-DB09-AF96-1725-552ABD15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1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2CBC9-ED48-392A-4635-C24A2055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76D4C5-C3CF-0395-A3F1-52677E3EE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7B865-F930-3D21-6B35-6FB461400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749FE-673D-339E-652A-4C82104F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13F30-866F-0BA7-A841-E5B4A265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24B92-5B7E-A50F-AC51-1C05D681E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00833-305C-388F-1F51-E8B47CEA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C5E62-06CD-D1CF-4F5B-9A7CD84E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60909-5BE3-1BF8-B98B-E39952766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854E-9C31-493A-ADFE-CFBB9614A36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81988-98CF-BB2B-2A86-26865F1C5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AF713-147F-44F9-A242-254BCE93E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F7BA-8980-47C9-ACC8-1B91CC8B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8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7073-8B36-F91F-F981-2FA4EE57A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282" y="2592944"/>
            <a:ext cx="9144000" cy="1299198"/>
          </a:xfrm>
        </p:spPr>
        <p:txBody>
          <a:bodyPr>
            <a:normAutofit/>
          </a:bodyPr>
          <a:lstStyle/>
          <a:p>
            <a:endParaRPr lang="en-GB" sz="72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75A91DF-993B-9518-F6F1-A36E6361B4BE}"/>
              </a:ext>
            </a:extLst>
          </p:cNvPr>
          <p:cNvSpPr/>
          <p:nvPr/>
        </p:nvSpPr>
        <p:spPr>
          <a:xfrm>
            <a:off x="204397" y="335005"/>
            <a:ext cx="675714" cy="7851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F89B255-D3F3-68C0-5032-662C7056E7DE}"/>
              </a:ext>
            </a:extLst>
          </p:cNvPr>
          <p:cNvSpPr/>
          <p:nvPr/>
        </p:nvSpPr>
        <p:spPr>
          <a:xfrm>
            <a:off x="7781436" y="198872"/>
            <a:ext cx="862877" cy="80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D6BD2553-F8B7-FA73-9C80-63E265CEA735}"/>
              </a:ext>
            </a:extLst>
          </p:cNvPr>
          <p:cNvSpPr/>
          <p:nvPr/>
        </p:nvSpPr>
        <p:spPr>
          <a:xfrm rot="20830253">
            <a:off x="3805044" y="4141524"/>
            <a:ext cx="2385370" cy="2147658"/>
          </a:xfrm>
          <a:prstGeom prst="star5">
            <a:avLst>
              <a:gd name="adj" fmla="val 26263"/>
              <a:gd name="hf" fmla="val 105146"/>
              <a:gd name="vf" fmla="val 110557"/>
            </a:avLst>
          </a:prstGeom>
          <a:solidFill>
            <a:srgbClr val="79A464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2CA1F8D3-3576-E077-B6B3-AA61D2922863}"/>
              </a:ext>
            </a:extLst>
          </p:cNvPr>
          <p:cNvSpPr/>
          <p:nvPr/>
        </p:nvSpPr>
        <p:spPr>
          <a:xfrm>
            <a:off x="5758033" y="415660"/>
            <a:ext cx="768498" cy="70448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FCF9E4B-99F7-5669-CDB2-0A05952F15E2}"/>
              </a:ext>
            </a:extLst>
          </p:cNvPr>
          <p:cNvSpPr/>
          <p:nvPr/>
        </p:nvSpPr>
        <p:spPr>
          <a:xfrm>
            <a:off x="2297453" y="443586"/>
            <a:ext cx="675714" cy="785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718D7618-C207-931B-EAD7-2F7139BF764D}"/>
              </a:ext>
            </a:extLst>
          </p:cNvPr>
          <p:cNvSpPr/>
          <p:nvPr/>
        </p:nvSpPr>
        <p:spPr>
          <a:xfrm>
            <a:off x="3582234" y="565151"/>
            <a:ext cx="1162337" cy="1082896"/>
          </a:xfrm>
          <a:prstGeom prst="donut">
            <a:avLst>
              <a:gd name="adj" fmla="val 173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Partial Circle 9">
            <a:extLst>
              <a:ext uri="{FF2B5EF4-FFF2-40B4-BE49-F238E27FC236}">
                <a16:creationId xmlns:a16="http://schemas.microsoft.com/office/drawing/2014/main" id="{139461AC-7AC0-83E7-8311-67805EAB8399}"/>
              </a:ext>
            </a:extLst>
          </p:cNvPr>
          <p:cNvSpPr/>
          <p:nvPr/>
        </p:nvSpPr>
        <p:spPr>
          <a:xfrm>
            <a:off x="8910614" y="1537156"/>
            <a:ext cx="948690" cy="912435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E5D9544B-073D-FFFE-EB96-F063B6FE5D77}"/>
              </a:ext>
            </a:extLst>
          </p:cNvPr>
          <p:cNvSpPr/>
          <p:nvPr/>
        </p:nvSpPr>
        <p:spPr>
          <a:xfrm>
            <a:off x="8910615" y="3126262"/>
            <a:ext cx="2823210" cy="155448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D56E827A-1759-C1EE-60D5-8FD52FBAD628}"/>
              </a:ext>
            </a:extLst>
          </p:cNvPr>
          <p:cNvSpPr/>
          <p:nvPr/>
        </p:nvSpPr>
        <p:spPr>
          <a:xfrm>
            <a:off x="641725" y="5370364"/>
            <a:ext cx="1680210" cy="1299198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908AEED8-ED22-778A-3A3C-D2FFE1C9E91B}"/>
              </a:ext>
            </a:extLst>
          </p:cNvPr>
          <p:cNvSpPr/>
          <p:nvPr/>
        </p:nvSpPr>
        <p:spPr>
          <a:xfrm>
            <a:off x="9969744" y="4680742"/>
            <a:ext cx="1452407" cy="1554480"/>
          </a:xfrm>
          <a:prstGeom prst="heart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ightning Bolt 13">
            <a:extLst>
              <a:ext uri="{FF2B5EF4-FFF2-40B4-BE49-F238E27FC236}">
                <a16:creationId xmlns:a16="http://schemas.microsoft.com/office/drawing/2014/main" id="{8607E031-609F-4E15-8BBC-795AFC2D3F43}"/>
              </a:ext>
            </a:extLst>
          </p:cNvPr>
          <p:cNvSpPr/>
          <p:nvPr/>
        </p:nvSpPr>
        <p:spPr>
          <a:xfrm>
            <a:off x="299462" y="1873065"/>
            <a:ext cx="2489473" cy="223173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un 14">
            <a:extLst>
              <a:ext uri="{FF2B5EF4-FFF2-40B4-BE49-F238E27FC236}">
                <a16:creationId xmlns:a16="http://schemas.microsoft.com/office/drawing/2014/main" id="{A75CFE0E-6EB3-7473-BD42-1A56FE6ADADB}"/>
              </a:ext>
            </a:extLst>
          </p:cNvPr>
          <p:cNvSpPr/>
          <p:nvPr/>
        </p:nvSpPr>
        <p:spPr>
          <a:xfrm>
            <a:off x="11281410" y="415660"/>
            <a:ext cx="594360" cy="70448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oon 15">
            <a:extLst>
              <a:ext uri="{FF2B5EF4-FFF2-40B4-BE49-F238E27FC236}">
                <a16:creationId xmlns:a16="http://schemas.microsoft.com/office/drawing/2014/main" id="{D0DD6E0D-1814-3871-35E8-D0E9AF26859D}"/>
              </a:ext>
            </a:extLst>
          </p:cNvPr>
          <p:cNvSpPr/>
          <p:nvPr/>
        </p:nvSpPr>
        <p:spPr>
          <a:xfrm>
            <a:off x="2878919" y="4936024"/>
            <a:ext cx="717461" cy="129919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4C5D51AD-6BB1-204E-B405-5DE24555FCF4}"/>
              </a:ext>
            </a:extLst>
          </p:cNvPr>
          <p:cNvSpPr/>
          <p:nvPr/>
        </p:nvSpPr>
        <p:spPr>
          <a:xfrm>
            <a:off x="3634740" y="2336325"/>
            <a:ext cx="1522051" cy="38560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CC0F3582-615D-784E-A89B-4BB2C15F39EC}"/>
              </a:ext>
            </a:extLst>
          </p:cNvPr>
          <p:cNvSpPr/>
          <p:nvPr/>
        </p:nvSpPr>
        <p:spPr>
          <a:xfrm>
            <a:off x="5758032" y="1435949"/>
            <a:ext cx="1522051" cy="1194591"/>
          </a:xfrm>
          <a:prstGeom prst="wedgeEllipseCallout">
            <a:avLst>
              <a:gd name="adj1" fmla="val -153561"/>
              <a:gd name="adj2" fmla="val 109673"/>
            </a:avLst>
          </a:prstGeom>
          <a:solidFill>
            <a:srgbClr val="D236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tar: 7 Points 18">
            <a:extLst>
              <a:ext uri="{FF2B5EF4-FFF2-40B4-BE49-F238E27FC236}">
                <a16:creationId xmlns:a16="http://schemas.microsoft.com/office/drawing/2014/main" id="{424ECA85-243C-D4FC-2600-02A5DE193BF0}"/>
              </a:ext>
            </a:extLst>
          </p:cNvPr>
          <p:cNvSpPr/>
          <p:nvPr/>
        </p:nvSpPr>
        <p:spPr>
          <a:xfrm>
            <a:off x="8184411" y="5110382"/>
            <a:ext cx="1452407" cy="108186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53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Parkside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 and Photos</dc:title>
  <dc:creator>Alex Gainer</dc:creator>
  <cp:lastModifiedBy>Alex Gainer</cp:lastModifiedBy>
  <cp:revision>2</cp:revision>
  <dcterms:created xsi:type="dcterms:W3CDTF">2023-05-19T07:27:44Z</dcterms:created>
  <dcterms:modified xsi:type="dcterms:W3CDTF">2023-05-24T13:29:38Z</dcterms:modified>
</cp:coreProperties>
</file>