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0"/>
  </p:notesMasterIdLst>
  <p:sldIdLst>
    <p:sldId id="309" r:id="rId2"/>
    <p:sldId id="386" r:id="rId3"/>
    <p:sldId id="397" r:id="rId4"/>
    <p:sldId id="378" r:id="rId5"/>
    <p:sldId id="383" r:id="rId6"/>
    <p:sldId id="385" r:id="rId7"/>
    <p:sldId id="382" r:id="rId8"/>
    <p:sldId id="398" r:id="rId9"/>
    <p:sldId id="371" r:id="rId10"/>
    <p:sldId id="372" r:id="rId11"/>
    <p:sldId id="400" r:id="rId12"/>
    <p:sldId id="368" r:id="rId13"/>
    <p:sldId id="384" r:id="rId14"/>
    <p:sldId id="301" r:id="rId15"/>
    <p:sldId id="388" r:id="rId16"/>
    <p:sldId id="303" r:id="rId17"/>
    <p:sldId id="366" r:id="rId18"/>
    <p:sldId id="389" r:id="rId19"/>
    <p:sldId id="315" r:id="rId20"/>
    <p:sldId id="300" r:id="rId21"/>
    <p:sldId id="326" r:id="rId22"/>
    <p:sldId id="391" r:id="rId23"/>
    <p:sldId id="327" r:id="rId24"/>
    <p:sldId id="328" r:id="rId25"/>
    <p:sldId id="304" r:id="rId26"/>
    <p:sldId id="298" r:id="rId27"/>
    <p:sldId id="399" r:id="rId28"/>
    <p:sldId id="394" r:id="rId29"/>
    <p:sldId id="330" r:id="rId30"/>
    <p:sldId id="331" r:id="rId31"/>
    <p:sldId id="333" r:id="rId32"/>
    <p:sldId id="390" r:id="rId33"/>
    <p:sldId id="297" r:id="rId34"/>
    <p:sldId id="291" r:id="rId35"/>
    <p:sldId id="299" r:id="rId36"/>
    <p:sldId id="358" r:id="rId37"/>
    <p:sldId id="365" r:id="rId38"/>
    <p:sldId id="401" r:id="rId39"/>
  </p:sldIdLst>
  <p:sldSz cx="12192000" cy="6858000"/>
  <p:notesSz cx="6797675" cy="9926638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51" autoAdjust="0"/>
    <p:restoredTop sz="83599" autoAdjust="0"/>
  </p:normalViewPr>
  <p:slideViewPr>
    <p:cSldViewPr snapToGrid="0">
      <p:cViewPr varScale="1">
        <p:scale>
          <a:sx n="61" d="100"/>
          <a:sy n="61" d="100"/>
        </p:scale>
        <p:origin x="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-1656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5C408C-222B-462C-9A9D-CA99EBF4B623}" type="datetimeFigureOut">
              <a:rPr lang="nl-BE" smtClean="0"/>
              <a:t>18/04/2016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F317EB-4F92-4664-99E6-B0CA6023C66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81234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smtClean="0"/>
              <a:t>Terug van het station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9493D-2F63-4906-A132-F739324E28CE}" type="slidenum">
              <a:rPr lang="nl-BE" smtClean="0"/>
              <a:t>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060393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smtClean="0"/>
              <a:t>Een concreet voorbeeld toegelicht vanuit idee ‘</a:t>
            </a:r>
            <a:r>
              <a:rPr lang="nl-BE" b="1" dirty="0" smtClean="0"/>
              <a:t>praktische handvaten voor de praktijk</a:t>
            </a:r>
            <a:r>
              <a:rPr lang="nl-BE" dirty="0" smtClean="0"/>
              <a:t>’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317EB-4F92-4664-99E6-B0CA6023C660}" type="slidenum">
              <a:rPr lang="nl-BE" smtClean="0"/>
              <a:t>36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840871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9493D-2F63-4906-A132-F739324E28CE}" type="slidenum">
              <a:rPr lang="nl-BE" smtClean="0"/>
              <a:t>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182890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smtClean="0"/>
              <a:t>Na afloop activiteit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317EB-4F92-4664-99E6-B0CA6023C660}" type="slidenum">
              <a:rPr lang="nl-BE" smtClean="0"/>
              <a:t>10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152152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smtClean="0"/>
              <a:t>In de actualiteit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317EB-4F92-4664-99E6-B0CA6023C660}" type="slidenum">
              <a:rPr lang="nl-BE" smtClean="0"/>
              <a:t>14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280935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smtClean="0"/>
              <a:t>Met anderen </a:t>
            </a:r>
            <a:r>
              <a:rPr lang="nl-BE" b="1" dirty="0" smtClean="0"/>
              <a:t>bespreken</a:t>
            </a:r>
            <a:r>
              <a:rPr lang="nl-BE" dirty="0" smtClean="0"/>
              <a:t>, </a:t>
            </a:r>
            <a:r>
              <a:rPr lang="nl-BE" b="1" dirty="0" smtClean="0"/>
              <a:t>doen</a:t>
            </a:r>
            <a:r>
              <a:rPr lang="nl-BE" dirty="0" smtClean="0"/>
              <a:t> en aan anderen</a:t>
            </a:r>
            <a:r>
              <a:rPr lang="nl-BE" baseline="0" dirty="0" smtClean="0"/>
              <a:t> </a:t>
            </a:r>
            <a:r>
              <a:rPr lang="nl-BE" b="1" baseline="0" dirty="0" smtClean="0"/>
              <a:t>uitleggen</a:t>
            </a:r>
            <a:r>
              <a:rPr lang="nl-BE" baseline="0" dirty="0" smtClean="0"/>
              <a:t>. Juf </a:t>
            </a:r>
            <a:r>
              <a:rPr lang="nl-BE" baseline="0" dirty="0" err="1" smtClean="0"/>
              <a:t>Prisca</a:t>
            </a:r>
            <a:r>
              <a:rPr lang="nl-BE" baseline="0" dirty="0" smtClean="0"/>
              <a:t> doet net dat.</a:t>
            </a:r>
          </a:p>
          <a:p>
            <a:pPr marL="171450" indent="-171450">
              <a:buFontTx/>
              <a:buChar char="-"/>
            </a:pPr>
            <a:r>
              <a:rPr lang="nl-BE" b="1" baseline="0" dirty="0" smtClean="0"/>
              <a:t>ego-gerichtheid</a:t>
            </a:r>
            <a:r>
              <a:rPr lang="nl-BE" baseline="0" dirty="0" smtClean="0"/>
              <a:t> van de 1</a:t>
            </a:r>
            <a:r>
              <a:rPr lang="nl-BE" baseline="30000" dirty="0" smtClean="0"/>
              <a:t>ste</a:t>
            </a:r>
            <a:r>
              <a:rPr lang="nl-BE" baseline="0" dirty="0" smtClean="0"/>
              <a:t> kleuterklas?</a:t>
            </a:r>
          </a:p>
          <a:p>
            <a:pPr marL="171450" indent="-171450">
              <a:buFontTx/>
              <a:buChar char="-"/>
            </a:pPr>
            <a:r>
              <a:rPr lang="nl-BE" b="1" baseline="0" dirty="0" err="1" smtClean="0"/>
              <a:t>Taalbarriere</a:t>
            </a:r>
            <a:r>
              <a:rPr lang="nl-BE" baseline="0" dirty="0" smtClean="0"/>
              <a:t> 1</a:t>
            </a:r>
            <a:r>
              <a:rPr lang="nl-BE" baseline="30000" dirty="0" smtClean="0"/>
              <a:t>ste</a:t>
            </a:r>
            <a:r>
              <a:rPr lang="nl-BE" baseline="0" dirty="0" smtClean="0"/>
              <a:t> kleuterklas?</a:t>
            </a:r>
          </a:p>
          <a:p>
            <a:pPr marL="171450" indent="-171450">
              <a:buFontTx/>
              <a:buChar char="-"/>
            </a:pPr>
            <a:r>
              <a:rPr lang="nl-BE" b="1" baseline="0" dirty="0" smtClean="0"/>
              <a:t>Probleemoplossend</a:t>
            </a:r>
            <a:r>
              <a:rPr lang="nl-BE" baseline="0" dirty="0" smtClean="0"/>
              <a:t> </a:t>
            </a:r>
            <a:r>
              <a:rPr lang="nl-BE" b="1" baseline="0" dirty="0" smtClean="0"/>
              <a:t>denken</a:t>
            </a:r>
            <a:r>
              <a:rPr lang="nl-BE" baseline="0" dirty="0" smtClean="0"/>
              <a:t>?</a:t>
            </a:r>
          </a:p>
          <a:p>
            <a:pPr marL="171450" indent="-171450">
              <a:buFontTx/>
              <a:buChar char="-"/>
            </a:pPr>
            <a:r>
              <a:rPr lang="nl-BE" b="1" baseline="0" dirty="0" smtClean="0"/>
              <a:t>Bewegingsarmoede</a:t>
            </a:r>
            <a:r>
              <a:rPr lang="nl-BE" baseline="0" dirty="0" smtClean="0"/>
              <a:t> in kleuterschool?</a:t>
            </a:r>
          </a:p>
          <a:p>
            <a:pPr marL="171450" indent="-171450">
              <a:buFontTx/>
              <a:buChar char="-"/>
            </a:pPr>
            <a:r>
              <a:rPr lang="nl-BE" baseline="0" dirty="0" smtClean="0"/>
              <a:t>…</a:t>
            </a:r>
          </a:p>
          <a:p>
            <a:pPr marL="0" indent="0">
              <a:buFontTx/>
              <a:buNone/>
            </a:pPr>
            <a:endParaRPr lang="nl-BE" baseline="0" dirty="0" smtClean="0"/>
          </a:p>
          <a:p>
            <a:pPr marL="0" indent="0">
              <a:buFontTx/>
              <a:buNone/>
            </a:pPr>
            <a:r>
              <a:rPr lang="nl-BE" baseline="0" dirty="0" smtClean="0"/>
              <a:t>Opgelet! </a:t>
            </a:r>
            <a:r>
              <a:rPr lang="nl-BE" b="1" baseline="0" dirty="0" smtClean="0"/>
              <a:t>Inhoud</a:t>
            </a:r>
            <a:r>
              <a:rPr lang="nl-BE" baseline="0" dirty="0" smtClean="0"/>
              <a:t> voorbeeld = kleuters, </a:t>
            </a:r>
            <a:r>
              <a:rPr lang="nl-BE" b="1" baseline="0" dirty="0" smtClean="0"/>
              <a:t>concept</a:t>
            </a:r>
            <a:r>
              <a:rPr lang="nl-BE" baseline="0" dirty="0" smtClean="0"/>
              <a:t> is dat niet. 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317EB-4F92-4664-99E6-B0CA6023C660}" type="slidenum">
              <a:rPr lang="nl-BE" smtClean="0"/>
              <a:t>19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400872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317EB-4F92-4664-99E6-B0CA6023C660}" type="slidenum">
              <a:rPr lang="nl-BE" smtClean="0"/>
              <a:t>21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213810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smtClean="0"/>
              <a:t>Leereffecten =leereffect op langere termijn,</a:t>
            </a:r>
            <a:r>
              <a:rPr lang="nl-BE" baseline="0" dirty="0" smtClean="0"/>
              <a:t> </a:t>
            </a:r>
            <a:r>
              <a:rPr lang="nl-BE" dirty="0" smtClean="0"/>
              <a:t>duurzaam leren.</a:t>
            </a:r>
          </a:p>
          <a:p>
            <a:endParaRPr lang="nl-BE" dirty="0" smtClean="0"/>
          </a:p>
          <a:p>
            <a:r>
              <a:rPr lang="nl-BE" dirty="0" smtClean="0"/>
              <a:t>Wikipedia: </a:t>
            </a:r>
            <a:r>
              <a:rPr lang="nl-NL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Metacognitie is een belangrijke vaardigheid van een efficiënte leervaardigheid. Als iemand beseft hoe hij/zij kennis opdoet, kan de persoon er zijn leerstrategie op richten.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317EB-4F92-4664-99E6-B0CA6023C660}" type="slidenum">
              <a:rPr lang="nl-BE" smtClean="0"/>
              <a:t>23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562565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317EB-4F92-4664-99E6-B0CA6023C660}" type="slidenum">
              <a:rPr lang="nl-BE" smtClean="0"/>
              <a:t>24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631516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smtClean="0"/>
              <a:t>Terug van het station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9493D-2F63-4906-A132-F739324E28CE}" type="slidenum">
              <a:rPr lang="nl-BE" smtClean="0"/>
              <a:t>28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55821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3A29-E0D3-4DD0-A12F-D01842999DB3}" type="datetimeFigureOut">
              <a:rPr lang="nl-BE" smtClean="0"/>
              <a:t>18/04/2016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2E5EB-2A48-4026-899A-FA863274E2B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27773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3A29-E0D3-4DD0-A12F-D01842999DB3}" type="datetimeFigureOut">
              <a:rPr lang="nl-BE" smtClean="0"/>
              <a:t>18/04/2016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2E5EB-2A48-4026-899A-FA863274E2B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73130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3A29-E0D3-4DD0-A12F-D01842999DB3}" type="datetimeFigureOut">
              <a:rPr lang="nl-BE" smtClean="0"/>
              <a:t>18/04/2016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2E5EB-2A48-4026-899A-FA863274E2B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25634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3A29-E0D3-4DD0-A12F-D01842999DB3}" type="datetimeFigureOut">
              <a:rPr lang="nl-BE" smtClean="0"/>
              <a:t>18/04/2016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2E5EB-2A48-4026-899A-FA863274E2B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43367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3A29-E0D3-4DD0-A12F-D01842999DB3}" type="datetimeFigureOut">
              <a:rPr lang="nl-BE" smtClean="0"/>
              <a:t>18/04/2016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2E5EB-2A48-4026-899A-FA863274E2B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29538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3A29-E0D3-4DD0-A12F-D01842999DB3}" type="datetimeFigureOut">
              <a:rPr lang="nl-BE" smtClean="0"/>
              <a:t>18/04/2016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2E5EB-2A48-4026-899A-FA863274E2B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39835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3A29-E0D3-4DD0-A12F-D01842999DB3}" type="datetimeFigureOut">
              <a:rPr lang="nl-BE" smtClean="0"/>
              <a:t>18/04/2016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2E5EB-2A48-4026-899A-FA863274E2B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45925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3A29-E0D3-4DD0-A12F-D01842999DB3}" type="datetimeFigureOut">
              <a:rPr lang="nl-BE" smtClean="0"/>
              <a:t>18/04/2016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2E5EB-2A48-4026-899A-FA863274E2B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89127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3A29-E0D3-4DD0-A12F-D01842999DB3}" type="datetimeFigureOut">
              <a:rPr lang="nl-BE" smtClean="0"/>
              <a:t>18/04/2016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2E5EB-2A48-4026-899A-FA863274E2B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86733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3A29-E0D3-4DD0-A12F-D01842999DB3}" type="datetimeFigureOut">
              <a:rPr lang="nl-BE" smtClean="0"/>
              <a:t>18/04/2016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2E5EB-2A48-4026-899A-FA863274E2B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59663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3A29-E0D3-4DD0-A12F-D01842999DB3}" type="datetimeFigureOut">
              <a:rPr lang="nl-BE" smtClean="0"/>
              <a:t>18/04/2016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2E5EB-2A48-4026-899A-FA863274E2B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99684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CB3A29-E0D3-4DD0-A12F-D01842999DB3}" type="datetimeFigureOut">
              <a:rPr lang="nl-BE" smtClean="0"/>
              <a:t>18/04/2016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F2E5EB-2A48-4026-899A-FA863274E2B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25714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youtube.com/watch?v=j_2NIhXrjIQ#t=233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://deredactie.be/cm/vrtnieuws/wetenschap/1.2442498" TargetMode="External"/><Relationship Id="rId7" Type="http://schemas.openxmlformats.org/officeDocument/2006/relationships/hyperlink" Target="http://www.nieuwsblad.be/cnt/dmf20130909_00733008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hyperlink" Target="http://www.springzaad.be/litdocs/kinderen_in_beweging_motorische_ontwikkeling_en_schoolnatuurtuinen.pdf" TargetMode="External"/><Relationship Id="rId10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openxmlformats.org/officeDocument/2006/relationships/hyperlink" Target="http://www.edurama.be/system/files/2010-06-01+BVLO+Actieve+lessen+bewegingsopvoeding-1.pdf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hyperlink" Target="https://www.ted.com/talks/takaharu_tezuka_the_best_kindergarten_you_ve_ever_seen#t-9472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://www.sportbeweegtjeschool.be/index.php" TargetMode="Externa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sz="8800" b="1" dirty="0" smtClean="0">
                <a:solidFill>
                  <a:srgbClr val="FF0000"/>
                </a:solidFill>
              </a:rPr>
              <a:t>LOBOKO</a:t>
            </a:r>
            <a:endParaRPr lang="nl-BE" sz="8800" b="1" dirty="0">
              <a:solidFill>
                <a:srgbClr val="FF0000"/>
              </a:solidFill>
            </a:endParaRPr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>
          <a:xfrm>
            <a:off x="946150" y="3629573"/>
            <a:ext cx="10299700" cy="1655762"/>
          </a:xfrm>
        </p:spPr>
        <p:txBody>
          <a:bodyPr/>
          <a:lstStyle/>
          <a:p>
            <a:r>
              <a:rPr lang="nl-BE" sz="2800" dirty="0" err="1" smtClean="0"/>
              <a:t>Outd</a:t>
            </a:r>
            <a:r>
              <a:rPr lang="nl-BE" sz="2800" dirty="0" err="1" smtClean="0">
                <a:solidFill>
                  <a:srgbClr val="FF0000"/>
                </a:solidFill>
              </a:rPr>
              <a:t>A</a:t>
            </a:r>
            <a:r>
              <a:rPr lang="nl-BE" sz="2800" dirty="0" err="1" smtClean="0"/>
              <a:t>re</a:t>
            </a:r>
            <a:r>
              <a:rPr lang="nl-BE" sz="2800" dirty="0" smtClean="0"/>
              <a:t> Teaching - </a:t>
            </a:r>
            <a:r>
              <a:rPr lang="nl-BE" sz="2800" dirty="0"/>
              <a:t>B</a:t>
            </a:r>
            <a:r>
              <a:rPr lang="nl-BE" sz="2800" dirty="0" smtClean="0"/>
              <a:t>ewegen vanuit bewogenheid</a:t>
            </a:r>
          </a:p>
          <a:p>
            <a:r>
              <a:rPr lang="nl-BE" sz="1200" i="1" dirty="0" smtClean="0"/>
              <a:t>Dinsdag 15 maart 2016 – Campus </a:t>
            </a:r>
            <a:r>
              <a:rPr lang="nl-BE" sz="1200" i="1" dirty="0" err="1" smtClean="0"/>
              <a:t>Comenius</a:t>
            </a:r>
            <a:endParaRPr lang="nl-BE" sz="1200" i="1" dirty="0" smtClean="0"/>
          </a:p>
          <a:p>
            <a:r>
              <a:rPr lang="nl-BE" sz="1200" i="1" dirty="0" err="1" smtClean="0"/>
              <a:t>Gorik</a:t>
            </a:r>
            <a:r>
              <a:rPr lang="nl-BE" sz="1200" i="1" dirty="0" smtClean="0"/>
              <a:t> Van </a:t>
            </a:r>
            <a:r>
              <a:rPr lang="nl-BE" sz="1200" i="1" dirty="0" err="1" smtClean="0"/>
              <a:t>Helleputte</a:t>
            </a:r>
            <a:r>
              <a:rPr lang="nl-BE" sz="1200" i="1" dirty="0" smtClean="0"/>
              <a:t> – gorik.vanhelleputte@ucll.be</a:t>
            </a:r>
            <a:endParaRPr lang="nl-BE" sz="1200" i="1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71" y="5573219"/>
            <a:ext cx="11839458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07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 smtClean="0"/>
              <a:t>NABESPREKING </a:t>
            </a:r>
            <a:r>
              <a:rPr lang="nl-BE" sz="1000" dirty="0" smtClean="0"/>
              <a:t>(terugweg)</a:t>
            </a:r>
            <a:endParaRPr lang="nl-BE" sz="10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nl-BE" dirty="0" smtClean="0"/>
              <a:t>Focus 1</a:t>
            </a:r>
          </a:p>
          <a:p>
            <a:pPr marL="0" indent="0" algn="ctr">
              <a:buNone/>
            </a:pPr>
            <a:r>
              <a:rPr lang="nl-BE" dirty="0" smtClean="0"/>
              <a:t>Selectie van </a:t>
            </a:r>
            <a:r>
              <a:rPr lang="nl-BE" b="1" dirty="0" err="1" smtClean="0">
                <a:solidFill>
                  <a:srgbClr val="FF0000"/>
                </a:solidFill>
              </a:rPr>
              <a:t>ET’n</a:t>
            </a:r>
            <a:r>
              <a:rPr lang="nl-BE" b="1" dirty="0" smtClean="0">
                <a:solidFill>
                  <a:srgbClr val="FF0000"/>
                </a:solidFill>
              </a:rPr>
              <a:t> </a:t>
            </a:r>
            <a:r>
              <a:rPr lang="nl-BE" b="1" dirty="0" err="1" smtClean="0">
                <a:solidFill>
                  <a:srgbClr val="FF0000"/>
                </a:solidFill>
              </a:rPr>
              <a:t>OD’n</a:t>
            </a:r>
            <a:r>
              <a:rPr lang="nl-BE" dirty="0" smtClean="0"/>
              <a:t> per activiteit</a:t>
            </a:r>
            <a:endParaRPr lang="nl-BE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nl-BE" dirty="0" smtClean="0"/>
              <a:t>Focus 2</a:t>
            </a:r>
            <a:endParaRPr lang="nl-BE" dirty="0"/>
          </a:p>
          <a:p>
            <a:pPr marL="0" indent="0" algn="ctr">
              <a:buNone/>
            </a:pPr>
            <a:r>
              <a:rPr lang="nl-BE" dirty="0"/>
              <a:t>Selectie van </a:t>
            </a:r>
            <a:r>
              <a:rPr lang="nl-BE" b="1" dirty="0" smtClean="0">
                <a:solidFill>
                  <a:srgbClr val="FF0000"/>
                </a:solidFill>
              </a:rPr>
              <a:t>rijke extra’s </a:t>
            </a:r>
            <a:r>
              <a:rPr lang="nl-BE" dirty="0" smtClean="0">
                <a:solidFill>
                  <a:schemeClr val="tx1"/>
                </a:solidFill>
              </a:rPr>
              <a:t>doorheen activiteit</a:t>
            </a:r>
            <a:endParaRPr lang="nl-B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nl-BE" dirty="0"/>
          </a:p>
        </p:txBody>
      </p:sp>
      <p:grpSp>
        <p:nvGrpSpPr>
          <p:cNvPr id="11" name="Groep 10"/>
          <p:cNvGrpSpPr/>
          <p:nvPr/>
        </p:nvGrpSpPr>
        <p:grpSpPr>
          <a:xfrm rot="17115759">
            <a:off x="4617112" y="3644306"/>
            <a:ext cx="3460828" cy="2350155"/>
            <a:chOff x="1258957" y="2205624"/>
            <a:chExt cx="5288592" cy="3591340"/>
          </a:xfrm>
        </p:grpSpPr>
        <p:sp>
          <p:nvSpPr>
            <p:cNvPr id="5" name="Ovaal 4"/>
            <p:cNvSpPr/>
            <p:nvPr/>
          </p:nvSpPr>
          <p:spPr>
            <a:xfrm>
              <a:off x="1258957" y="2205624"/>
              <a:ext cx="3591340" cy="35913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6" name="Ovaal 5"/>
            <p:cNvSpPr/>
            <p:nvPr/>
          </p:nvSpPr>
          <p:spPr>
            <a:xfrm>
              <a:off x="2073966" y="3020633"/>
              <a:ext cx="1961322" cy="1961322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7" name="PIJL-RECHTS 6"/>
            <p:cNvSpPr/>
            <p:nvPr/>
          </p:nvSpPr>
          <p:spPr>
            <a:xfrm rot="20028000">
              <a:off x="2989140" y="3037188"/>
              <a:ext cx="3472070" cy="264181"/>
            </a:xfrm>
            <a:prstGeom prst="rightArrow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8" name="PIJL-RECHTS 7"/>
            <p:cNvSpPr/>
            <p:nvPr/>
          </p:nvSpPr>
          <p:spPr>
            <a:xfrm>
              <a:off x="4452730" y="3925024"/>
              <a:ext cx="1888436" cy="264181"/>
            </a:xfrm>
            <a:prstGeom prst="rightArrow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9" name="Rechthoek 8"/>
            <p:cNvSpPr/>
            <p:nvPr/>
          </p:nvSpPr>
          <p:spPr>
            <a:xfrm>
              <a:off x="4457748" y="3548503"/>
              <a:ext cx="2089801" cy="6114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nl-NL" sz="20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‘leereffect?</a:t>
              </a:r>
              <a:endParaRPr lang="nl-NL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0" name="Rechthoek 9"/>
            <p:cNvSpPr/>
            <p:nvPr/>
          </p:nvSpPr>
          <p:spPr>
            <a:xfrm rot="20049868">
              <a:off x="4501771" y="2342116"/>
              <a:ext cx="1499448" cy="6114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nl-NL" sz="20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leerstof</a:t>
              </a:r>
              <a:endParaRPr lang="nl-NL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176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Rechthoek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Rechthoek 5"/>
          <p:cNvSpPr/>
          <p:nvPr/>
        </p:nvSpPr>
        <p:spPr>
          <a:xfrm>
            <a:off x="552433" y="1323638"/>
            <a:ext cx="11087138" cy="267765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8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DEEL 2</a:t>
            </a:r>
          </a:p>
          <a:p>
            <a:pPr algn="ctr"/>
            <a:endParaRPr lang="nl-NL" sz="40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nl-NL" sz="40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OUTDOOR LEARNING &amp; LICHAMELIJKE OPVOEDING</a:t>
            </a:r>
            <a:endParaRPr lang="nl-NL" sz="4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0955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 dirty="0" smtClean="0"/>
              <a:t>Even scherp stellen: WAT en WAAROM?</a:t>
            </a:r>
            <a:endParaRPr lang="nl-BE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BE" dirty="0" smtClean="0"/>
              <a:t>WAT IS </a:t>
            </a:r>
            <a:r>
              <a:rPr lang="nl-BE" b="1" dirty="0" smtClean="0"/>
              <a:t>LO</a:t>
            </a:r>
            <a:r>
              <a:rPr lang="nl-BE" dirty="0" smtClean="0"/>
              <a:t> </a:t>
            </a:r>
            <a:r>
              <a:rPr lang="nl-BE" sz="1400" dirty="0" smtClean="0"/>
              <a:t>(lichamelijke opvoeding)</a:t>
            </a:r>
          </a:p>
          <a:p>
            <a:pPr marL="0" indent="0">
              <a:buNone/>
            </a:pPr>
            <a:r>
              <a:rPr lang="nl-BE" dirty="0" smtClean="0"/>
              <a:t>… een vak apart</a:t>
            </a:r>
          </a:p>
          <a:p>
            <a:r>
              <a:rPr lang="nl-BE" sz="2400" dirty="0" smtClean="0"/>
              <a:t>… welke betekenis in onderwijs vandaag?</a:t>
            </a:r>
          </a:p>
          <a:p>
            <a:r>
              <a:rPr lang="nl-BE" sz="2400" dirty="0"/>
              <a:t>… </a:t>
            </a:r>
            <a:r>
              <a:rPr lang="nl-BE" sz="2400" dirty="0" smtClean="0"/>
              <a:t>welke </a:t>
            </a:r>
            <a:r>
              <a:rPr lang="nl-BE" sz="2400" dirty="0"/>
              <a:t>betekenis in onderwijs </a:t>
            </a:r>
            <a:r>
              <a:rPr lang="nl-BE" sz="2400" dirty="0" smtClean="0"/>
              <a:t>morgen?</a:t>
            </a:r>
            <a:endParaRPr lang="nl-BE" sz="2400" dirty="0"/>
          </a:p>
          <a:p>
            <a:endParaRPr lang="nl-BE" dirty="0" smtClean="0"/>
          </a:p>
          <a:p>
            <a:pPr marL="0" indent="0">
              <a:buNone/>
            </a:pPr>
            <a:r>
              <a:rPr lang="nl-BE" dirty="0" smtClean="0"/>
              <a:t>WAT IS </a:t>
            </a:r>
            <a:r>
              <a:rPr lang="nl-BE" b="1" dirty="0" smtClean="0"/>
              <a:t>OL</a:t>
            </a:r>
            <a:r>
              <a:rPr lang="nl-BE" dirty="0" smtClean="0"/>
              <a:t> </a:t>
            </a:r>
            <a:r>
              <a:rPr lang="nl-BE" sz="1400" dirty="0"/>
              <a:t>(outdoor </a:t>
            </a:r>
            <a:r>
              <a:rPr lang="nl-BE" sz="1400" dirty="0" err="1"/>
              <a:t>learning</a:t>
            </a:r>
            <a:r>
              <a:rPr lang="nl-BE" sz="1400" dirty="0" smtClean="0"/>
              <a:t>)</a:t>
            </a:r>
            <a:endParaRPr lang="nl-BE" sz="1400" dirty="0"/>
          </a:p>
          <a:p>
            <a:pPr marL="0" indent="0">
              <a:buNone/>
            </a:pPr>
            <a:r>
              <a:rPr lang="nl-BE" dirty="0"/>
              <a:t>… een </a:t>
            </a:r>
            <a:r>
              <a:rPr lang="nl-BE" dirty="0" smtClean="0"/>
              <a:t>geval apart</a:t>
            </a:r>
            <a:endParaRPr lang="nl-BE" dirty="0"/>
          </a:p>
          <a:p>
            <a:r>
              <a:rPr lang="nl-BE" sz="2400" dirty="0" smtClean="0"/>
              <a:t>… waarom in onderwijs?</a:t>
            </a:r>
          </a:p>
          <a:p>
            <a:r>
              <a:rPr lang="nl-BE" sz="2400" dirty="0"/>
              <a:t>… waarom in </a:t>
            </a:r>
            <a:r>
              <a:rPr lang="nl-BE" sz="2400" dirty="0" smtClean="0"/>
              <a:t>bewegingsonderwijs</a:t>
            </a:r>
            <a:r>
              <a:rPr lang="nl-BE" sz="2400" dirty="0"/>
              <a:t>?</a:t>
            </a:r>
          </a:p>
          <a:p>
            <a:pPr marL="0" indent="0">
              <a:buNone/>
            </a:pPr>
            <a:endParaRPr lang="nl-BE" dirty="0" smtClean="0"/>
          </a:p>
        </p:txBody>
      </p:sp>
    </p:spTree>
    <p:extLst>
      <p:ext uri="{BB962C8B-B14F-4D97-AF65-F5344CB8AC3E}">
        <p14:creationId xmlns:p14="http://schemas.microsoft.com/office/powerpoint/2010/main" val="403103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BE" b="1" dirty="0" smtClean="0"/>
              <a:t>Outdoor Learning, … een geval apart.</a:t>
            </a:r>
            <a:br>
              <a:rPr lang="nl-BE" b="1" dirty="0" smtClean="0"/>
            </a:br>
            <a:r>
              <a:rPr lang="nl-BE" sz="2000" i="1" dirty="0" smtClean="0"/>
              <a:t>(voor ons!)</a:t>
            </a:r>
            <a:endParaRPr lang="nl-BE" sz="2000" i="1" dirty="0"/>
          </a:p>
        </p:txBody>
      </p:sp>
      <p:pic>
        <p:nvPicPr>
          <p:cNvPr id="5" name="Afbeelding 4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113" y="2016691"/>
            <a:ext cx="3372354" cy="4590789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3227" y="2111441"/>
            <a:ext cx="2593726" cy="19177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3227" y="4221612"/>
            <a:ext cx="6874645" cy="23858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5731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365201">
            <a:off x="714639" y="2039740"/>
            <a:ext cx="3676073" cy="43096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Afbeelding 5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343514">
            <a:off x="3643000" y="1712148"/>
            <a:ext cx="3923933" cy="51039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Afbeelding 6">
            <a:hlinkClick r:id="rId7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19404">
            <a:off x="6728685" y="1933403"/>
            <a:ext cx="2938605" cy="48216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Afbeelding 7">
            <a:hlinkClick r:id="rId9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12308" y="1144984"/>
            <a:ext cx="7582404" cy="55158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788096" y="-60993"/>
            <a:ext cx="10923740" cy="1325563"/>
          </a:xfrm>
        </p:spPr>
        <p:txBody>
          <a:bodyPr/>
          <a:lstStyle/>
          <a:p>
            <a:pPr algn="ctr"/>
            <a:r>
              <a:rPr lang="nl-BE" b="1" dirty="0" smtClean="0"/>
              <a:t>Lichamelijke Opvoeding, </a:t>
            </a:r>
            <a:r>
              <a:rPr lang="nl-BE" b="1" dirty="0"/>
              <a:t>… </a:t>
            </a:r>
            <a:r>
              <a:rPr lang="nl-BE" b="1" dirty="0" smtClean="0"/>
              <a:t>ook een geval apart.</a:t>
            </a:r>
            <a:endParaRPr lang="nl-BE" b="1" dirty="0"/>
          </a:p>
        </p:txBody>
      </p:sp>
      <p:sp>
        <p:nvSpPr>
          <p:cNvPr id="2" name="Rechthoek 1"/>
          <p:cNvSpPr/>
          <p:nvPr/>
        </p:nvSpPr>
        <p:spPr>
          <a:xfrm>
            <a:off x="5068185" y="1264570"/>
            <a:ext cx="1670650" cy="393954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250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?</a:t>
            </a:r>
            <a:endParaRPr lang="nl-NL" sz="25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46896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Rechthoek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Rechthoek 5"/>
          <p:cNvSpPr/>
          <p:nvPr/>
        </p:nvSpPr>
        <p:spPr>
          <a:xfrm>
            <a:off x="2583340" y="1952727"/>
            <a:ext cx="7025321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OUTDOOR LEARNING </a:t>
            </a:r>
          </a:p>
          <a:p>
            <a:pPr algn="ctr"/>
            <a:r>
              <a:rPr lang="nl-NL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ALS ANTWOORD OP </a:t>
            </a:r>
          </a:p>
          <a:p>
            <a:pPr algn="ctr"/>
            <a:r>
              <a:rPr lang="nl-NL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BEWEGINGSARMOEDE?</a:t>
            </a:r>
            <a:endParaRPr lang="nl-NL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6135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2"/>
          <a:srcRect b="36549"/>
          <a:stretch/>
        </p:blipFill>
        <p:spPr>
          <a:xfrm>
            <a:off x="5724394" y="2355957"/>
            <a:ext cx="6140189" cy="1445005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2986" y="4466231"/>
            <a:ext cx="2826641" cy="1789171"/>
          </a:xfrm>
          <a:prstGeom prst="rect">
            <a:avLst/>
          </a:prstGeom>
        </p:spPr>
      </p:pic>
      <p:sp>
        <p:nvSpPr>
          <p:cNvPr id="4" name="Rechthoek 3"/>
          <p:cNvSpPr/>
          <p:nvPr/>
        </p:nvSpPr>
        <p:spPr>
          <a:xfrm>
            <a:off x="1490719" y="2616794"/>
            <a:ext cx="194546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4400" cap="none" spc="0" dirty="0" smtClean="0">
                <a:ln w="0"/>
                <a:solidFill>
                  <a:schemeClr val="tx1"/>
                </a:solidFill>
              </a:rPr>
              <a:t>VRAAG</a:t>
            </a:r>
            <a:r>
              <a:rPr lang="nl-NL" sz="4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nl-NL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hthoek 4"/>
          <p:cNvSpPr/>
          <p:nvPr/>
        </p:nvSpPr>
        <p:spPr>
          <a:xfrm>
            <a:off x="1626365" y="4899151"/>
            <a:ext cx="304794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4400" cap="none" spc="0" dirty="0" smtClean="0">
                <a:ln w="0"/>
                <a:solidFill>
                  <a:schemeClr val="tx1"/>
                </a:solidFill>
              </a:rPr>
              <a:t>ANTWOORD</a:t>
            </a:r>
            <a:endParaRPr lang="nl-NL" sz="4400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b="1" dirty="0" smtClean="0"/>
              <a:t>‘BEWEGINGSARMOEDE’</a:t>
            </a:r>
            <a:endParaRPr lang="nl-BE" b="1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66365"/>
            <a:ext cx="12277091" cy="5562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456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 smtClean="0"/>
              <a:t>Meer </a:t>
            </a:r>
            <a:r>
              <a:rPr lang="nl-BE" dirty="0"/>
              <a:t>beweging op school</a:t>
            </a:r>
            <a:r>
              <a:rPr lang="nl-BE" dirty="0" smtClean="0"/>
              <a:t>! </a:t>
            </a:r>
            <a:endParaRPr lang="nl-BE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idx="1"/>
          </p:nvPr>
        </p:nvSpPr>
        <p:spPr/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nl-BE" sz="3200" dirty="0"/>
              <a:t>Gerichte </a:t>
            </a:r>
            <a:r>
              <a:rPr lang="nl-BE" sz="3200" dirty="0" smtClean="0"/>
              <a:t>vraag</a:t>
            </a:r>
            <a:endParaRPr lang="nl-BE" sz="32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2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endParaRPr lang="nl-BE" sz="2400" dirty="0" smtClean="0"/>
          </a:p>
          <a:p>
            <a:pPr marL="0" indent="0" algn="ctr">
              <a:buNone/>
            </a:pPr>
            <a:r>
              <a:rPr lang="nl-BE" sz="2400" dirty="0" smtClean="0"/>
              <a:t>Ego-gerichte ingesteldheid</a:t>
            </a:r>
          </a:p>
          <a:p>
            <a:pPr marL="0" indent="0" algn="ctr">
              <a:buNone/>
            </a:pPr>
            <a:r>
              <a:rPr lang="nl-BE" sz="2400" dirty="0" smtClean="0"/>
              <a:t>oud onderwijsbeeld voor ogen</a:t>
            </a:r>
          </a:p>
          <a:p>
            <a:pPr marL="0" indent="0">
              <a:buNone/>
            </a:pPr>
            <a:endParaRPr lang="nl-BE" sz="2400" dirty="0" smtClean="0"/>
          </a:p>
          <a:p>
            <a:pPr marL="0" indent="0">
              <a:buNone/>
            </a:pPr>
            <a:endParaRPr lang="nl-BE" sz="2400" dirty="0" smtClean="0"/>
          </a:p>
          <a:p>
            <a:pPr marL="0" indent="0">
              <a:buNone/>
            </a:pPr>
            <a:endParaRPr lang="nl-BE" sz="800" dirty="0" smtClean="0"/>
          </a:p>
          <a:p>
            <a:pPr marL="0" indent="0">
              <a:buNone/>
            </a:pPr>
            <a:endParaRPr lang="nl-BE" sz="800" dirty="0"/>
          </a:p>
          <a:p>
            <a:pPr marL="0" indent="0">
              <a:buNone/>
            </a:pPr>
            <a:endParaRPr lang="nl-BE" sz="800" dirty="0" smtClean="0"/>
          </a:p>
          <a:p>
            <a:pPr marL="0" indent="0" algn="ctr">
              <a:buNone/>
            </a:pPr>
            <a:r>
              <a:rPr lang="nl-BE" sz="2400" b="1" dirty="0" smtClean="0"/>
              <a:t>‘</a:t>
            </a:r>
            <a:r>
              <a:rPr lang="nl-BE" sz="2400" b="1" dirty="0"/>
              <a:t>meer </a:t>
            </a:r>
            <a:r>
              <a:rPr lang="nl-BE" sz="2400" b="1" dirty="0" smtClean="0"/>
              <a:t>Lichamelijke Opvoeding?’</a:t>
            </a:r>
            <a:endParaRPr lang="nl-BE" sz="2400" b="1" dirty="0"/>
          </a:p>
          <a:p>
            <a:pPr marL="0" indent="0" algn="ctr">
              <a:buNone/>
            </a:pPr>
            <a:endParaRPr lang="nl-BE" dirty="0" smtClean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/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nl-BE" sz="3200" dirty="0" smtClean="0"/>
              <a:t> </a:t>
            </a:r>
            <a:r>
              <a:rPr lang="nl-BE" sz="3200" dirty="0"/>
              <a:t>Kritische </a:t>
            </a:r>
            <a:r>
              <a:rPr lang="nl-BE" sz="3200" dirty="0" smtClean="0"/>
              <a:t>Bedenking</a:t>
            </a:r>
            <a:endParaRPr lang="nl-BE" sz="3200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endParaRPr lang="nl-BE" sz="2400" dirty="0" smtClean="0"/>
          </a:p>
          <a:p>
            <a:pPr marL="0" indent="0" algn="ctr">
              <a:buNone/>
            </a:pPr>
            <a:r>
              <a:rPr lang="nl-BE" sz="2400" dirty="0" smtClean="0"/>
              <a:t>Coöperatieve ingesteldheid</a:t>
            </a:r>
          </a:p>
          <a:p>
            <a:pPr marL="0" indent="0" algn="ctr">
              <a:buNone/>
            </a:pPr>
            <a:r>
              <a:rPr lang="nl-BE" sz="2400" dirty="0" smtClean="0"/>
              <a:t>nieuwe </a:t>
            </a:r>
            <a:r>
              <a:rPr lang="nl-BE" sz="2400" dirty="0"/>
              <a:t>maatschappelijke tendensen voor </a:t>
            </a:r>
            <a:r>
              <a:rPr lang="nl-BE" sz="2400" dirty="0" smtClean="0"/>
              <a:t>ogen, toekomstgericht, …</a:t>
            </a:r>
          </a:p>
          <a:p>
            <a:pPr marL="0" indent="0">
              <a:buNone/>
            </a:pPr>
            <a:endParaRPr lang="nl-BE" sz="1200" dirty="0" smtClean="0"/>
          </a:p>
          <a:p>
            <a:pPr marL="0" indent="0">
              <a:buNone/>
            </a:pPr>
            <a:endParaRPr lang="nl-BE" sz="1200" dirty="0" smtClean="0"/>
          </a:p>
          <a:p>
            <a:pPr marL="0" indent="0">
              <a:buNone/>
            </a:pPr>
            <a:endParaRPr lang="nl-BE" sz="1200" dirty="0" smtClean="0"/>
          </a:p>
          <a:p>
            <a:pPr marL="0" indent="0" algn="ctr">
              <a:buNone/>
            </a:pPr>
            <a:endParaRPr lang="nl-BE" sz="2400" dirty="0" smtClean="0"/>
          </a:p>
          <a:p>
            <a:pPr marL="0" indent="0" algn="ctr">
              <a:buNone/>
            </a:pPr>
            <a:r>
              <a:rPr lang="nl-BE" sz="2400" dirty="0" smtClean="0"/>
              <a:t>‘</a:t>
            </a:r>
            <a:r>
              <a:rPr lang="nl-BE" sz="2400" b="1" dirty="0"/>
              <a:t>meer </a:t>
            </a:r>
            <a:r>
              <a:rPr lang="nl-BE" sz="2400" b="1" dirty="0" smtClean="0"/>
              <a:t>Outdoor Learning’?</a:t>
            </a:r>
            <a:endParaRPr lang="nl-BE" sz="2400" b="1" dirty="0"/>
          </a:p>
        </p:txBody>
      </p:sp>
    </p:spTree>
    <p:extLst>
      <p:ext uri="{BB962C8B-B14F-4D97-AF65-F5344CB8AC3E}">
        <p14:creationId xmlns:p14="http://schemas.microsoft.com/office/powerpoint/2010/main" val="371895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Rechthoek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Rechthoek 5"/>
          <p:cNvSpPr/>
          <p:nvPr/>
        </p:nvSpPr>
        <p:spPr>
          <a:xfrm>
            <a:off x="838200" y="365125"/>
            <a:ext cx="10515600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OUTDOOR LEARNING ALS ANTWOORD OP </a:t>
            </a:r>
          </a:p>
          <a:p>
            <a:pPr algn="ctr"/>
            <a:r>
              <a:rPr lang="nl-NL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BEWEGINGSARMOEDE?</a:t>
            </a:r>
          </a:p>
          <a:p>
            <a:pPr algn="ctr"/>
            <a:endParaRPr lang="nl-NL" sz="5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nl-NL" sz="32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Voorzet tot discussie vanuit praktijkvoorbeeld:</a:t>
            </a:r>
          </a:p>
          <a:p>
            <a:pPr algn="ctr"/>
            <a:r>
              <a:rPr lang="nl-NL" sz="32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‘meerwaarde’ versus ‘minwaarde’</a:t>
            </a:r>
            <a:endParaRPr lang="nl-NL" sz="32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903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978646"/>
          </a:xfrm>
        </p:spPr>
        <p:txBody>
          <a:bodyPr/>
          <a:lstStyle/>
          <a:p>
            <a:r>
              <a:rPr lang="nl-BE" b="1" dirty="0"/>
              <a:t>Juf </a:t>
            </a:r>
            <a:r>
              <a:rPr lang="nl-BE" b="1" dirty="0" err="1"/>
              <a:t>Prisca</a:t>
            </a:r>
            <a:endParaRPr lang="nl-BE" b="1" dirty="0"/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>
          <a:xfrm>
            <a:off x="1524000" y="3147313"/>
            <a:ext cx="9144000" cy="1655762"/>
          </a:xfrm>
        </p:spPr>
        <p:txBody>
          <a:bodyPr/>
          <a:lstStyle/>
          <a:p>
            <a:r>
              <a:rPr lang="nl-BE" dirty="0"/>
              <a:t>Juf </a:t>
            </a:r>
            <a:r>
              <a:rPr lang="nl-BE" dirty="0" err="1"/>
              <a:t>Prisca</a:t>
            </a:r>
            <a:r>
              <a:rPr lang="nl-BE" dirty="0"/>
              <a:t> buiten</a:t>
            </a:r>
            <a:r>
              <a:rPr lang="nl-BE" dirty="0" smtClean="0"/>
              <a:t>! Weg </a:t>
            </a:r>
            <a:r>
              <a:rPr lang="nl-BE" dirty="0"/>
              <a:t>met juf </a:t>
            </a:r>
            <a:r>
              <a:rPr lang="nl-BE" dirty="0" err="1"/>
              <a:t>Prisca</a:t>
            </a:r>
            <a:r>
              <a:rPr lang="nl-BE" dirty="0"/>
              <a:t>!</a:t>
            </a:r>
          </a:p>
        </p:txBody>
      </p:sp>
      <p:pic>
        <p:nvPicPr>
          <p:cNvPr id="6" name="Picture 2" descr="http://users.telenet.be/ark123/1d/afbeeldingen/site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090"/>
          <a:stretch/>
        </p:blipFill>
        <p:spPr bwMode="auto">
          <a:xfrm>
            <a:off x="5534406" y="4429919"/>
            <a:ext cx="1958964" cy="170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/>
          <p:cNvSpPr/>
          <p:nvPr/>
        </p:nvSpPr>
        <p:spPr>
          <a:xfrm>
            <a:off x="4963675" y="4803075"/>
            <a:ext cx="756264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10000" b="0" cap="none" spc="0" dirty="0" smtClean="0">
                <a:ln w="0"/>
                <a:solidFill>
                  <a:srgbClr val="BD152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doni MT Black" panose="02070A03080606020203" pitchFamily="18" charset="0"/>
              </a:rPr>
              <a:t>P</a:t>
            </a:r>
            <a:endParaRPr lang="nl-NL" sz="10000" b="0" cap="none" spc="0" dirty="0">
              <a:ln w="0"/>
              <a:solidFill>
                <a:srgbClr val="BD152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odoni MT Black" panose="02070A03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879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 dirty="0" smtClean="0">
                <a:solidFill>
                  <a:srgbClr val="FF0000"/>
                </a:solidFill>
              </a:rPr>
              <a:t>Planning</a:t>
            </a:r>
            <a:endParaRPr lang="nl-BE" b="1" dirty="0">
              <a:solidFill>
                <a:srgbClr val="FF000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nl-BE" dirty="0" smtClean="0"/>
              <a:t>14:00u </a:t>
            </a:r>
            <a:r>
              <a:rPr lang="nl-BE" dirty="0"/>
              <a:t>tot </a:t>
            </a:r>
            <a:r>
              <a:rPr lang="nl-BE" dirty="0" smtClean="0"/>
              <a:t>14.20u	</a:t>
            </a:r>
            <a:r>
              <a:rPr lang="nl-BE" dirty="0" err="1" smtClean="0"/>
              <a:t>Comenius</a:t>
            </a:r>
            <a:r>
              <a:rPr lang="nl-BE" dirty="0" smtClean="0"/>
              <a:t> -&gt; korte intro</a:t>
            </a:r>
          </a:p>
          <a:p>
            <a:pPr marL="514350" indent="-514350">
              <a:buFont typeface="+mj-lt"/>
              <a:buAutoNum type="arabicPeriod"/>
            </a:pPr>
            <a:r>
              <a:rPr lang="nl-BE" dirty="0" smtClean="0">
                <a:solidFill>
                  <a:schemeClr val="accent1"/>
                </a:solidFill>
              </a:rPr>
              <a:t>14:20u </a:t>
            </a:r>
            <a:r>
              <a:rPr lang="nl-BE" dirty="0">
                <a:solidFill>
                  <a:schemeClr val="accent1"/>
                </a:solidFill>
              </a:rPr>
              <a:t>tot </a:t>
            </a:r>
            <a:r>
              <a:rPr lang="nl-BE" dirty="0" smtClean="0">
                <a:solidFill>
                  <a:schemeClr val="accent1"/>
                </a:solidFill>
              </a:rPr>
              <a:t>14.40u	Verplaatsing naar Park </a:t>
            </a:r>
            <a:r>
              <a:rPr lang="nl-BE" dirty="0" err="1" smtClean="0">
                <a:solidFill>
                  <a:schemeClr val="accent1"/>
                </a:solidFill>
              </a:rPr>
              <a:t>Michotte</a:t>
            </a:r>
            <a:endParaRPr lang="nl-BE" dirty="0" smtClean="0">
              <a:solidFill>
                <a:schemeClr val="accent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nl-BE" dirty="0" smtClean="0">
                <a:solidFill>
                  <a:schemeClr val="accent1"/>
                </a:solidFill>
              </a:rPr>
              <a:t>14:40u </a:t>
            </a:r>
            <a:r>
              <a:rPr lang="nl-BE" dirty="0">
                <a:solidFill>
                  <a:schemeClr val="accent1"/>
                </a:solidFill>
              </a:rPr>
              <a:t>tot </a:t>
            </a:r>
            <a:r>
              <a:rPr lang="nl-BE" dirty="0" smtClean="0">
                <a:solidFill>
                  <a:schemeClr val="accent1"/>
                </a:solidFill>
              </a:rPr>
              <a:t>15:40u </a:t>
            </a:r>
            <a:r>
              <a:rPr lang="nl-BE" dirty="0">
                <a:solidFill>
                  <a:schemeClr val="accent1"/>
                </a:solidFill>
              </a:rPr>
              <a:t>	B</a:t>
            </a:r>
            <a:r>
              <a:rPr lang="nl-BE" dirty="0" smtClean="0">
                <a:solidFill>
                  <a:schemeClr val="accent1"/>
                </a:solidFill>
              </a:rPr>
              <a:t>uitenactiviteit in Park </a:t>
            </a:r>
            <a:r>
              <a:rPr lang="nl-BE" dirty="0" err="1" smtClean="0">
                <a:solidFill>
                  <a:schemeClr val="accent1"/>
                </a:solidFill>
              </a:rPr>
              <a:t>Michotte</a:t>
            </a:r>
            <a:endParaRPr lang="nl-BE" dirty="0" smtClean="0">
              <a:solidFill>
                <a:schemeClr val="accent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nl-BE" dirty="0" smtClean="0">
                <a:solidFill>
                  <a:schemeClr val="accent1"/>
                </a:solidFill>
              </a:rPr>
              <a:t>15:40u </a:t>
            </a:r>
            <a:r>
              <a:rPr lang="nl-BE" dirty="0">
                <a:solidFill>
                  <a:schemeClr val="accent1"/>
                </a:solidFill>
              </a:rPr>
              <a:t>tot </a:t>
            </a:r>
            <a:r>
              <a:rPr lang="nl-BE" dirty="0" smtClean="0">
                <a:solidFill>
                  <a:schemeClr val="accent1"/>
                </a:solidFill>
              </a:rPr>
              <a:t>16.00u 	Verplaatsing naar </a:t>
            </a:r>
            <a:r>
              <a:rPr lang="nl-BE" dirty="0" err="1" smtClean="0">
                <a:solidFill>
                  <a:schemeClr val="accent1"/>
                </a:solidFill>
              </a:rPr>
              <a:t>Comenius</a:t>
            </a:r>
            <a:endParaRPr lang="nl-BE" dirty="0">
              <a:solidFill>
                <a:schemeClr val="accent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nl-BE" dirty="0" smtClean="0"/>
              <a:t>16.00u </a:t>
            </a:r>
            <a:r>
              <a:rPr lang="nl-BE" dirty="0"/>
              <a:t>tot 17.30u 	</a:t>
            </a:r>
            <a:r>
              <a:rPr lang="nl-BE" dirty="0" err="1" smtClean="0"/>
              <a:t>Comenius</a:t>
            </a:r>
            <a:r>
              <a:rPr lang="nl-BE" dirty="0" smtClean="0"/>
              <a:t> -&gt; kader + discussie</a:t>
            </a:r>
          </a:p>
          <a:p>
            <a:pPr marL="514350" indent="-514350">
              <a:buFont typeface="+mj-lt"/>
              <a:buAutoNum type="arabicPeriod"/>
            </a:pPr>
            <a:r>
              <a:rPr lang="nl-BE" dirty="0" smtClean="0"/>
              <a:t>17.30u </a:t>
            </a:r>
            <a:r>
              <a:rPr lang="nl-BE" dirty="0"/>
              <a:t>tot 18.30u 	</a:t>
            </a:r>
            <a:r>
              <a:rPr lang="nl-BE" dirty="0" err="1" smtClean="0"/>
              <a:t>Comenius</a:t>
            </a:r>
            <a:r>
              <a:rPr lang="nl-BE" dirty="0" smtClean="0"/>
              <a:t> -&gt; eten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22565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9640" y="500581"/>
            <a:ext cx="10515600" cy="1325563"/>
          </a:xfrm>
        </p:spPr>
        <p:txBody>
          <a:bodyPr/>
          <a:lstStyle/>
          <a:p>
            <a:pPr algn="ctr"/>
            <a:r>
              <a:rPr lang="nl-BE" dirty="0" smtClean="0"/>
              <a:t>Multifocale kijk op beweging</a:t>
            </a:r>
            <a:br>
              <a:rPr lang="nl-BE" dirty="0" smtClean="0"/>
            </a:br>
            <a:r>
              <a:rPr lang="nl-BE" dirty="0" smtClean="0"/>
              <a:t>vanuit </a:t>
            </a:r>
            <a:r>
              <a:rPr lang="nl-BE" dirty="0" err="1" smtClean="0"/>
              <a:t>Outd</a:t>
            </a:r>
            <a:r>
              <a:rPr lang="nl-BE" b="1" dirty="0" err="1" smtClean="0">
                <a:solidFill>
                  <a:srgbClr val="FF0000"/>
                </a:solidFill>
              </a:rPr>
              <a:t>A</a:t>
            </a:r>
            <a:r>
              <a:rPr lang="nl-BE" dirty="0" err="1" smtClean="0"/>
              <a:t>re</a:t>
            </a:r>
            <a:r>
              <a:rPr lang="nl-BE" dirty="0" smtClean="0"/>
              <a:t> Teaching</a:t>
            </a:r>
            <a:endParaRPr lang="nl-BE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0121" y="1825625"/>
            <a:ext cx="8851758" cy="4351338"/>
          </a:xfrm>
          <a:prstGeom prst="rect">
            <a:avLst/>
          </a:prstGeom>
        </p:spPr>
      </p:pic>
      <p:grpSp>
        <p:nvGrpSpPr>
          <p:cNvPr id="19" name="Groep 18"/>
          <p:cNvGrpSpPr/>
          <p:nvPr/>
        </p:nvGrpSpPr>
        <p:grpSpPr>
          <a:xfrm>
            <a:off x="2802086" y="3494948"/>
            <a:ext cx="6657264" cy="1265669"/>
            <a:chOff x="2802086" y="3494948"/>
            <a:chExt cx="6657264" cy="1265669"/>
          </a:xfrm>
        </p:grpSpPr>
        <p:sp>
          <p:nvSpPr>
            <p:cNvPr id="5" name="Rechthoek 4"/>
            <p:cNvSpPr/>
            <p:nvPr/>
          </p:nvSpPr>
          <p:spPr>
            <a:xfrm>
              <a:off x="3406733" y="4422063"/>
              <a:ext cx="1658595" cy="33855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nl-NL" sz="16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Focus = beweging</a:t>
              </a:r>
              <a:endParaRPr lang="nl-NL" sz="1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6" name="Rechthoek 5"/>
            <p:cNvSpPr/>
            <p:nvPr/>
          </p:nvSpPr>
          <p:spPr>
            <a:xfrm>
              <a:off x="7102433" y="4392326"/>
              <a:ext cx="1658595" cy="33855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nl-NL" sz="16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Focus = beweging</a:t>
              </a:r>
              <a:endParaRPr lang="nl-NL" sz="1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7" name="Rechthoek 6"/>
            <p:cNvSpPr/>
            <p:nvPr/>
          </p:nvSpPr>
          <p:spPr>
            <a:xfrm>
              <a:off x="2802086" y="3494948"/>
              <a:ext cx="2658741" cy="30777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nl-NL" sz="14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Periferie</a:t>
              </a:r>
              <a:r>
                <a:rPr lang="nl-NL" sz="14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= algemene ontwikkeling</a:t>
              </a:r>
              <a:endParaRPr lang="nl-NL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8" name="Rechthoek 7"/>
            <p:cNvSpPr/>
            <p:nvPr/>
          </p:nvSpPr>
          <p:spPr>
            <a:xfrm>
              <a:off x="6800609" y="3494948"/>
              <a:ext cx="2658741" cy="30777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nl-NL" sz="14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Periferie</a:t>
              </a:r>
              <a:r>
                <a:rPr lang="nl-NL" sz="14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= </a:t>
              </a:r>
              <a:r>
                <a:rPr lang="nl-NL" sz="1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algemene </a:t>
              </a:r>
              <a:r>
                <a:rPr lang="nl-NL" sz="14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ontwikkeling</a:t>
              </a:r>
              <a:endParaRPr lang="nl-NL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4" name="Groep 13"/>
          <p:cNvGrpSpPr/>
          <p:nvPr/>
        </p:nvGrpSpPr>
        <p:grpSpPr>
          <a:xfrm>
            <a:off x="2785832" y="2642447"/>
            <a:ext cx="6620335" cy="2320556"/>
            <a:chOff x="2779637" y="2800331"/>
            <a:chExt cx="6702159" cy="2533634"/>
          </a:xfrm>
        </p:grpSpPr>
        <p:sp>
          <p:nvSpPr>
            <p:cNvPr id="9" name="Koorde 8"/>
            <p:cNvSpPr/>
            <p:nvPr/>
          </p:nvSpPr>
          <p:spPr>
            <a:xfrm rot="6709252">
              <a:off x="6889951" y="2742119"/>
              <a:ext cx="2480054" cy="2703637"/>
            </a:xfrm>
            <a:prstGeom prst="chord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10" name="Koorde 9"/>
            <p:cNvSpPr/>
            <p:nvPr/>
          </p:nvSpPr>
          <p:spPr>
            <a:xfrm rot="14890748" flipH="1">
              <a:off x="2891429" y="2688539"/>
              <a:ext cx="2480054" cy="2703637"/>
            </a:xfrm>
            <a:prstGeom prst="chord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sp>
        <p:nvSpPr>
          <p:cNvPr id="16" name="Rechthoek 15"/>
          <p:cNvSpPr/>
          <p:nvPr/>
        </p:nvSpPr>
        <p:spPr>
          <a:xfrm>
            <a:off x="1367424" y="5722011"/>
            <a:ext cx="945715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Scherpstellen op meer dan beweging,</a:t>
            </a:r>
          </a:p>
          <a:p>
            <a:pPr algn="ctr"/>
            <a:r>
              <a:rPr lang="nl-NL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beweging is geen doel op zich, het is onderdeel van duurzaam leren.</a:t>
            </a:r>
            <a:endParaRPr lang="nl-NL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5904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Wat maakt dit tot mooie voorbeelden?</a:t>
            </a:r>
            <a:endParaRPr lang="nl-BE" dirty="0"/>
          </a:p>
        </p:txBody>
      </p:sp>
      <p:sp>
        <p:nvSpPr>
          <p:cNvPr id="4" name="Ovaal 3"/>
          <p:cNvSpPr/>
          <p:nvPr/>
        </p:nvSpPr>
        <p:spPr>
          <a:xfrm>
            <a:off x="1258957" y="2205624"/>
            <a:ext cx="3591340" cy="35913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Ovaal 4"/>
          <p:cNvSpPr/>
          <p:nvPr/>
        </p:nvSpPr>
        <p:spPr>
          <a:xfrm>
            <a:off x="2073966" y="3020633"/>
            <a:ext cx="1961322" cy="196132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/>
              <a:t>Curriculum (OD en ET</a:t>
            </a:r>
            <a:r>
              <a:rPr lang="nl-BE" dirty="0" smtClean="0"/>
              <a:t>)</a:t>
            </a:r>
            <a:endParaRPr lang="nl-BE" dirty="0"/>
          </a:p>
        </p:txBody>
      </p:sp>
      <p:sp>
        <p:nvSpPr>
          <p:cNvPr id="6" name="PIJL-RECHTS 5"/>
          <p:cNvSpPr/>
          <p:nvPr/>
        </p:nvSpPr>
        <p:spPr>
          <a:xfrm rot="20028000">
            <a:off x="3557626" y="2904898"/>
            <a:ext cx="2872892" cy="264584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PIJL-RECHTS 6"/>
          <p:cNvSpPr/>
          <p:nvPr/>
        </p:nvSpPr>
        <p:spPr>
          <a:xfrm>
            <a:off x="4452730" y="3925024"/>
            <a:ext cx="1888436" cy="264181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Tekstvak 8"/>
          <p:cNvSpPr txBox="1"/>
          <p:nvPr/>
        </p:nvSpPr>
        <p:spPr>
          <a:xfrm>
            <a:off x="6447184" y="2205624"/>
            <a:ext cx="519850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Juf </a:t>
            </a:r>
            <a:r>
              <a:rPr lang="nl-BE" dirty="0" err="1"/>
              <a:t>Prisca</a:t>
            </a:r>
            <a:r>
              <a:rPr lang="nl-BE" dirty="0"/>
              <a:t> geen </a:t>
            </a:r>
            <a:r>
              <a:rPr lang="nl-BE" b="1" dirty="0"/>
              <a:t>LESGEVER! </a:t>
            </a:r>
            <a:endParaRPr lang="nl-BE" i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sz="1600" i="1" dirty="0"/>
              <a:t>Lesgevers hebben weinig tijd voor authentieke leervragen en voelen druk </a:t>
            </a:r>
            <a:r>
              <a:rPr lang="nl-BE" sz="1600" i="1" dirty="0" smtClean="0"/>
              <a:t>om het </a:t>
            </a:r>
            <a:r>
              <a:rPr lang="nl-BE" sz="1600" b="1" i="1" dirty="0"/>
              <a:t>curriculum</a:t>
            </a:r>
            <a:r>
              <a:rPr lang="nl-BE" sz="1600" i="1" dirty="0"/>
              <a:t> af te werken. </a:t>
            </a:r>
            <a:r>
              <a:rPr lang="nl-BE" sz="1600" i="1" dirty="0" smtClean="0"/>
              <a:t>(L. Heylen)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sz="1600" i="1" dirty="0" smtClean="0"/>
              <a:t>“mijn vak!”</a:t>
            </a:r>
            <a:endParaRPr lang="nl-BE" sz="1600" i="1" dirty="0"/>
          </a:p>
          <a:p>
            <a:endParaRPr lang="nl-BE" dirty="0"/>
          </a:p>
        </p:txBody>
      </p:sp>
      <p:sp>
        <p:nvSpPr>
          <p:cNvPr id="10" name="Tekstvak 9"/>
          <p:cNvSpPr txBox="1"/>
          <p:nvPr/>
        </p:nvSpPr>
        <p:spPr>
          <a:xfrm>
            <a:off x="6447184" y="3925024"/>
            <a:ext cx="519850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Juf </a:t>
            </a:r>
            <a:r>
              <a:rPr lang="nl-BE" dirty="0" err="1"/>
              <a:t>Prisca</a:t>
            </a:r>
            <a:r>
              <a:rPr lang="nl-BE" dirty="0"/>
              <a:t> wel </a:t>
            </a:r>
            <a:r>
              <a:rPr lang="nl-BE" b="1" dirty="0"/>
              <a:t>LEER-KRACHT </a:t>
            </a:r>
            <a:r>
              <a:rPr lang="nl-BE" dirty="0"/>
              <a:t>(</a:t>
            </a:r>
            <a:r>
              <a:rPr lang="nl-BE" dirty="0" err="1"/>
              <a:t>learn</a:t>
            </a:r>
            <a:r>
              <a:rPr lang="nl-BE" dirty="0"/>
              <a:t>-power!)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BE" sz="1600" dirty="0"/>
              <a:t>LEER-KRACHTEN tonen zich als persoon en durven tijd verliezen om tijd te </a:t>
            </a:r>
            <a:r>
              <a:rPr lang="nl-BE" sz="1600" dirty="0" smtClean="0"/>
              <a:t>winnen (L. Heylen)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BE" sz="1600" dirty="0" smtClean="0"/>
              <a:t>“mijn kinderen”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nl-BE" sz="1600" dirty="0"/>
          </a:p>
          <a:p>
            <a:endParaRPr lang="nl-BE" dirty="0"/>
          </a:p>
        </p:txBody>
      </p:sp>
      <p:sp>
        <p:nvSpPr>
          <p:cNvPr id="11" name="Rechthoek 10"/>
          <p:cNvSpPr/>
          <p:nvPr/>
        </p:nvSpPr>
        <p:spPr>
          <a:xfrm>
            <a:off x="4791255" y="3657004"/>
            <a:ext cx="154991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‘</a:t>
            </a:r>
            <a:r>
              <a:rPr lang="nl-NL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leer-EFFECT</a:t>
            </a:r>
            <a:r>
              <a:rPr lang="nl-NL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’</a:t>
            </a:r>
            <a:endParaRPr lang="nl-NL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Rechthoek 11"/>
          <p:cNvSpPr/>
          <p:nvPr/>
        </p:nvSpPr>
        <p:spPr>
          <a:xfrm rot="20049868">
            <a:off x="4591187" y="2447768"/>
            <a:ext cx="132061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‘</a:t>
            </a:r>
            <a:r>
              <a:rPr lang="nl-NL" sz="2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leer-STOF</a:t>
            </a:r>
            <a:r>
              <a:rPr lang="nl-NL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’</a:t>
            </a:r>
            <a:endParaRPr lang="nl-NL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2339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Rechthoek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Rechthoek 5"/>
          <p:cNvSpPr/>
          <p:nvPr/>
        </p:nvSpPr>
        <p:spPr>
          <a:xfrm>
            <a:off x="4206156" y="2967335"/>
            <a:ext cx="37796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ONDERZOEK</a:t>
            </a:r>
            <a:endParaRPr lang="nl-NL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1480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RESULTATEN ONDERZOEK NAAR </a:t>
            </a:r>
            <a:r>
              <a:rPr lang="en-US" sz="3600" b="1" dirty="0" smtClean="0">
                <a:solidFill>
                  <a:srgbClr val="FF0000"/>
                </a:solidFill>
              </a:rPr>
              <a:t>LEEREFFECTEN</a:t>
            </a:r>
            <a:r>
              <a:rPr lang="en-US" sz="3600" b="1" dirty="0" smtClean="0"/>
              <a:t> </a:t>
            </a:r>
            <a:br>
              <a:rPr lang="en-US" sz="3600" b="1" dirty="0" smtClean="0"/>
            </a:br>
            <a:r>
              <a:rPr lang="en-US" sz="1600" b="1" dirty="0" smtClean="0"/>
              <a:t>Effects </a:t>
            </a:r>
            <a:r>
              <a:rPr lang="en-US" sz="1600" b="1" dirty="0"/>
              <a:t>of Learning Skills Interventions on Student Learning: A </a:t>
            </a:r>
            <a:r>
              <a:rPr lang="en-US" sz="1600" b="1" dirty="0" smtClean="0"/>
              <a:t>Meta-Analysis (J. Hattie)</a:t>
            </a:r>
            <a:endParaRPr lang="nl-BE" sz="16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06479"/>
          </a:xfrm>
        </p:spPr>
        <p:txBody>
          <a:bodyPr>
            <a:noAutofit/>
          </a:bodyPr>
          <a:lstStyle/>
          <a:p>
            <a:r>
              <a:rPr lang="en-US" sz="2000" b="1" dirty="0"/>
              <a:t>Impact</a:t>
            </a:r>
            <a:r>
              <a:rPr lang="en-US" sz="2000" dirty="0"/>
              <a:t> op </a:t>
            </a:r>
            <a:r>
              <a:rPr lang="en-US" sz="2000" dirty="0" err="1"/>
              <a:t>leereffect</a:t>
            </a:r>
            <a:r>
              <a:rPr lang="en-US" sz="2000" dirty="0"/>
              <a:t>:</a:t>
            </a:r>
            <a:endParaRPr lang="nl-BE" sz="2000" dirty="0"/>
          </a:p>
          <a:p>
            <a:pPr lvl="1"/>
            <a:r>
              <a:rPr lang="nl-BE" sz="2000" dirty="0"/>
              <a:t>1</a:t>
            </a:r>
            <a:r>
              <a:rPr lang="nl-BE" sz="2000" baseline="30000" dirty="0"/>
              <a:t>ste</a:t>
            </a:r>
            <a:r>
              <a:rPr lang="nl-BE" sz="2000" dirty="0"/>
              <a:t> plaats = 50% </a:t>
            </a:r>
            <a:r>
              <a:rPr lang="nl-BE" sz="2000" dirty="0">
                <a:solidFill>
                  <a:srgbClr val="FF0000"/>
                </a:solidFill>
              </a:rPr>
              <a:t>leerling</a:t>
            </a:r>
          </a:p>
          <a:p>
            <a:pPr lvl="1"/>
            <a:r>
              <a:rPr lang="nl-BE" sz="2000" dirty="0"/>
              <a:t>2</a:t>
            </a:r>
            <a:r>
              <a:rPr lang="nl-BE" sz="2000" baseline="30000" dirty="0"/>
              <a:t>de</a:t>
            </a:r>
            <a:r>
              <a:rPr lang="nl-BE" sz="2000" dirty="0"/>
              <a:t> plaats = 30% </a:t>
            </a:r>
            <a:r>
              <a:rPr lang="nl-BE" sz="2000" dirty="0">
                <a:solidFill>
                  <a:srgbClr val="FF0000"/>
                </a:solidFill>
              </a:rPr>
              <a:t>leerkracht</a:t>
            </a:r>
            <a:r>
              <a:rPr lang="nl-BE" sz="2000" dirty="0"/>
              <a:t> </a:t>
            </a:r>
          </a:p>
          <a:p>
            <a:endParaRPr lang="en-US" sz="2000" dirty="0" smtClean="0"/>
          </a:p>
          <a:p>
            <a:r>
              <a:rPr lang="en-US" sz="2000" dirty="0" smtClean="0"/>
              <a:t>It </a:t>
            </a:r>
            <a:r>
              <a:rPr lang="en-US" sz="2000" dirty="0"/>
              <a:t>is </a:t>
            </a:r>
            <a:r>
              <a:rPr lang="en-US" sz="2000" b="1" dirty="0"/>
              <a:t>recommended</a:t>
            </a:r>
            <a:r>
              <a:rPr lang="en-US" sz="2000" dirty="0"/>
              <a:t> that training </a:t>
            </a:r>
            <a:r>
              <a:rPr lang="en-US" sz="2000" dirty="0" smtClean="0"/>
              <a:t>(…) should </a:t>
            </a:r>
            <a:r>
              <a:rPr lang="en-US" sz="2000" dirty="0"/>
              <a:t>be </a:t>
            </a:r>
            <a:endParaRPr lang="en-US" sz="2000" dirty="0" smtClean="0"/>
          </a:p>
          <a:p>
            <a:pPr lvl="1"/>
            <a:r>
              <a:rPr lang="en-US" sz="2000" dirty="0" smtClean="0"/>
              <a:t>in </a:t>
            </a:r>
            <a:r>
              <a:rPr lang="en-US" sz="2000" dirty="0" smtClean="0">
                <a:solidFill>
                  <a:srgbClr val="FF0000"/>
                </a:solidFill>
              </a:rPr>
              <a:t>context</a:t>
            </a:r>
          </a:p>
          <a:p>
            <a:pPr lvl="1"/>
            <a:r>
              <a:rPr lang="en-US" sz="2000" dirty="0" smtClean="0"/>
              <a:t>use </a:t>
            </a:r>
            <a:r>
              <a:rPr lang="en-US" sz="2000" dirty="0">
                <a:solidFill>
                  <a:srgbClr val="FF0000"/>
                </a:solidFill>
              </a:rPr>
              <a:t>tasks</a:t>
            </a:r>
            <a:r>
              <a:rPr lang="en-US" sz="2000" dirty="0"/>
              <a:t> within the same domain as the </a:t>
            </a:r>
            <a:r>
              <a:rPr lang="en-US" sz="2000" dirty="0">
                <a:solidFill>
                  <a:srgbClr val="FF0000"/>
                </a:solidFill>
              </a:rPr>
              <a:t>target</a:t>
            </a:r>
            <a:r>
              <a:rPr lang="en-US" sz="2000" dirty="0"/>
              <a:t> </a:t>
            </a:r>
            <a:r>
              <a:rPr lang="en-US" sz="2000" dirty="0" smtClean="0"/>
              <a:t>content </a:t>
            </a:r>
            <a:r>
              <a:rPr lang="en-US" sz="1200" dirty="0" smtClean="0"/>
              <a:t>(</a:t>
            </a:r>
            <a:r>
              <a:rPr lang="en-US" sz="1200" dirty="0" err="1" smtClean="0"/>
              <a:t>bv</a:t>
            </a:r>
            <a:r>
              <a:rPr lang="en-US" sz="1200" dirty="0" smtClean="0"/>
              <a:t>. </a:t>
            </a:r>
            <a:r>
              <a:rPr lang="en-US" sz="1200" dirty="0" err="1" smtClean="0"/>
              <a:t>wiskunde</a:t>
            </a:r>
            <a:r>
              <a:rPr lang="en-US" sz="1200" dirty="0" smtClean="0"/>
              <a:t>)</a:t>
            </a:r>
          </a:p>
          <a:p>
            <a:pPr lvl="1"/>
            <a:r>
              <a:rPr lang="en-US" sz="2000" dirty="0" smtClean="0"/>
              <a:t>promote </a:t>
            </a:r>
            <a:r>
              <a:rPr lang="en-US" sz="2000" dirty="0"/>
              <a:t>a high degree of </a:t>
            </a:r>
            <a:r>
              <a:rPr lang="en-US" sz="2000" dirty="0">
                <a:solidFill>
                  <a:srgbClr val="FF0000"/>
                </a:solidFill>
              </a:rPr>
              <a:t>learner activity </a:t>
            </a:r>
            <a:r>
              <a:rPr lang="en-US" sz="2000" dirty="0"/>
              <a:t>and </a:t>
            </a:r>
            <a:r>
              <a:rPr lang="en-US" sz="2000" dirty="0">
                <a:solidFill>
                  <a:srgbClr val="FF0000"/>
                </a:solidFill>
              </a:rPr>
              <a:t>metacognitive</a:t>
            </a:r>
            <a:r>
              <a:rPr lang="en-US" sz="2000" dirty="0"/>
              <a:t> awareness</a:t>
            </a:r>
            <a:r>
              <a:rPr lang="en-US" sz="2000" dirty="0" smtClean="0"/>
              <a:t>.</a:t>
            </a:r>
          </a:p>
          <a:p>
            <a:pPr marL="0" indent="0">
              <a:buNone/>
            </a:pPr>
            <a:endParaRPr lang="nl-BE" sz="2000" dirty="0" smtClean="0"/>
          </a:p>
          <a:p>
            <a:r>
              <a:rPr lang="nl-BE" sz="2000" b="1" dirty="0" smtClean="0"/>
              <a:t>Motivatie</a:t>
            </a:r>
            <a:r>
              <a:rPr lang="nl-BE" sz="2000" dirty="0" smtClean="0"/>
              <a:t> (3 basisbehoeften)</a:t>
            </a:r>
          </a:p>
          <a:p>
            <a:pPr lvl="1"/>
            <a:r>
              <a:rPr lang="nl-BE" sz="2000" dirty="0">
                <a:solidFill>
                  <a:srgbClr val="FF0000"/>
                </a:solidFill>
              </a:rPr>
              <a:t>Relatie</a:t>
            </a:r>
          </a:p>
          <a:p>
            <a:pPr lvl="1"/>
            <a:r>
              <a:rPr lang="nl-BE" sz="2000" dirty="0" smtClean="0">
                <a:solidFill>
                  <a:srgbClr val="FF0000"/>
                </a:solidFill>
              </a:rPr>
              <a:t>Autonomie</a:t>
            </a:r>
          </a:p>
          <a:p>
            <a:pPr lvl="1"/>
            <a:r>
              <a:rPr lang="nl-BE" sz="2000" dirty="0" smtClean="0">
                <a:solidFill>
                  <a:srgbClr val="FF0000"/>
                </a:solidFill>
              </a:rPr>
              <a:t>Aangesproken worden op competenties (talenten)</a:t>
            </a:r>
            <a:endParaRPr lang="nl-BE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698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ONDERZOEK NAAR </a:t>
            </a:r>
            <a:r>
              <a:rPr lang="en-US" b="1" dirty="0">
                <a:solidFill>
                  <a:srgbClr val="FF0000"/>
                </a:solidFill>
              </a:rPr>
              <a:t>OUTDOOR LEARNING</a:t>
            </a:r>
            <a:endParaRPr lang="nl-BE" dirty="0"/>
          </a:p>
        </p:txBody>
      </p:sp>
      <p:sp>
        <p:nvSpPr>
          <p:cNvPr id="4" name="Ovaal 3"/>
          <p:cNvSpPr/>
          <p:nvPr/>
        </p:nvSpPr>
        <p:spPr>
          <a:xfrm>
            <a:off x="1258957" y="2205624"/>
            <a:ext cx="3591340" cy="35913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Ovaal 4"/>
          <p:cNvSpPr/>
          <p:nvPr/>
        </p:nvSpPr>
        <p:spPr>
          <a:xfrm>
            <a:off x="2073966" y="3020633"/>
            <a:ext cx="1961322" cy="196132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000" b="1" dirty="0" smtClean="0">
                <a:solidFill>
                  <a:schemeClr val="tx1"/>
                </a:solidFill>
              </a:rPr>
              <a:t>Curriculum</a:t>
            </a:r>
            <a:r>
              <a:rPr lang="nl-BE" dirty="0" smtClean="0">
                <a:solidFill>
                  <a:schemeClr val="tx1"/>
                </a:solidFill>
              </a:rPr>
              <a:t> </a:t>
            </a:r>
            <a:r>
              <a:rPr lang="nl-BE" b="1" dirty="0" smtClean="0">
                <a:solidFill>
                  <a:schemeClr val="tx1"/>
                </a:solidFill>
              </a:rPr>
              <a:t>(OD </a:t>
            </a:r>
            <a:r>
              <a:rPr lang="nl-BE" b="1" dirty="0">
                <a:solidFill>
                  <a:schemeClr val="tx1"/>
                </a:solidFill>
              </a:rPr>
              <a:t>en </a:t>
            </a:r>
            <a:r>
              <a:rPr lang="nl-BE" b="1" dirty="0" smtClean="0">
                <a:solidFill>
                  <a:schemeClr val="tx1"/>
                </a:solidFill>
              </a:rPr>
              <a:t>ET)</a:t>
            </a:r>
            <a:endParaRPr lang="nl-BE" b="1" dirty="0">
              <a:solidFill>
                <a:schemeClr val="tx1"/>
              </a:solidFill>
            </a:endParaRPr>
          </a:p>
        </p:txBody>
      </p:sp>
      <p:sp>
        <p:nvSpPr>
          <p:cNvPr id="10" name="Tekstvak 9"/>
          <p:cNvSpPr txBox="1"/>
          <p:nvPr/>
        </p:nvSpPr>
        <p:spPr>
          <a:xfrm>
            <a:off x="5446643" y="1457738"/>
            <a:ext cx="5804453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000" dirty="0" smtClean="0"/>
              <a:t>‘</a:t>
            </a:r>
            <a:r>
              <a:rPr lang="nl-BE" sz="2000" b="1" dirty="0" smtClean="0"/>
              <a:t>BUITEN</a:t>
            </a:r>
            <a:r>
              <a:rPr lang="nl-BE" sz="2000" dirty="0" smtClean="0"/>
              <a:t>’ als complementair met ‘</a:t>
            </a:r>
            <a:r>
              <a:rPr lang="nl-BE" sz="2000" b="1" dirty="0" smtClean="0"/>
              <a:t>BINNEN</a:t>
            </a:r>
            <a:r>
              <a:rPr lang="nl-BE" sz="2000" dirty="0" smtClean="0"/>
              <a:t>’, gaat verder dan het curriculum (OD en ET)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sz="2400" b="1" dirty="0">
                <a:solidFill>
                  <a:srgbClr val="FF0000"/>
                </a:solidFill>
              </a:rPr>
              <a:t>Bewegingsrijk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 smtClean="0"/>
              <a:t>Welbevinden &amp; betrokkenheid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 smtClean="0"/>
              <a:t>Motivatie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 smtClean="0"/>
              <a:t>Duurzaam en betekenisvol leereffect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 err="1" smtClean="0"/>
              <a:t>Taalstimulerend</a:t>
            </a:r>
            <a:r>
              <a:rPr lang="nl-BE" dirty="0" smtClean="0"/>
              <a:t> onderwijs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/>
              <a:t>Sociale </a:t>
            </a:r>
            <a:r>
              <a:rPr lang="nl-BE" dirty="0" smtClean="0"/>
              <a:t>vaardigheden, Coöperatief werken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 smtClean="0"/>
              <a:t>Probleemoplossend denken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 smtClean="0"/>
              <a:t>Differentiatie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 smtClean="0"/>
              <a:t>Geïntegreerd / vakoverschrijdend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 smtClean="0"/>
              <a:t>S</a:t>
            </a:r>
            <a:r>
              <a:rPr lang="nl-BE" dirty="0" smtClean="0">
                <a:solidFill>
                  <a:srgbClr val="FF0000"/>
                </a:solidFill>
              </a:rPr>
              <a:t>T</a:t>
            </a:r>
            <a:r>
              <a:rPr lang="nl-BE" dirty="0" smtClean="0"/>
              <a:t>EAM?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 smtClean="0"/>
              <a:t>ADHD?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 smtClean="0"/>
              <a:t>JONGENS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 smtClean="0"/>
              <a:t>Stress (mentale +fysieke aspecten)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 smtClean="0"/>
              <a:t>…</a:t>
            </a:r>
          </a:p>
          <a:p>
            <a:pPr lvl="1"/>
            <a:endParaRPr lang="nl-BE" sz="1600" dirty="0" smtClean="0"/>
          </a:p>
        </p:txBody>
      </p:sp>
    </p:spTree>
    <p:extLst>
      <p:ext uri="{BB962C8B-B14F-4D97-AF65-F5344CB8AC3E}">
        <p14:creationId xmlns:p14="http://schemas.microsoft.com/office/powerpoint/2010/main" val="2334516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567" y="117094"/>
            <a:ext cx="7889357" cy="64315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582" y="704433"/>
            <a:ext cx="6020978" cy="59811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401" y="117094"/>
            <a:ext cx="7380992" cy="65684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1277" y="117094"/>
            <a:ext cx="8030647" cy="6740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470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1267568" cy="61365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8" name="Tijdelijke aanduiding voor inhoud 7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145968" y="2693149"/>
            <a:ext cx="6121600" cy="3443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390" y="351620"/>
            <a:ext cx="4761130" cy="26781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624" y="88758"/>
            <a:ext cx="5871239" cy="33025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Rechthoek 10"/>
          <p:cNvSpPr/>
          <p:nvPr/>
        </p:nvSpPr>
        <p:spPr>
          <a:xfrm>
            <a:off x="1627597" y="6363547"/>
            <a:ext cx="893680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24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Kleuters lopen gemiddeld 4km, 1 </a:t>
            </a:r>
            <a:r>
              <a:rPr lang="nl-NL" sz="24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Jongen loopt ‘s morgens zelfs 6km. </a:t>
            </a:r>
            <a:endParaRPr lang="nl-NL" sz="2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1353800" cy="63865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25969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Rechthoek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Rechthoek 5"/>
          <p:cNvSpPr/>
          <p:nvPr/>
        </p:nvSpPr>
        <p:spPr>
          <a:xfrm>
            <a:off x="665514" y="2967335"/>
            <a:ext cx="10860987" cy="129266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ONDERZOEK &amp; OUTD</a:t>
            </a:r>
            <a:r>
              <a:rPr lang="nl-NL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</a:t>
            </a:r>
            <a:r>
              <a:rPr lang="nl-NL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RE TEACHING?</a:t>
            </a:r>
          </a:p>
          <a:p>
            <a:pPr algn="ctr"/>
            <a:r>
              <a:rPr lang="nl-NL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Eerste bescheiden indrukken</a:t>
            </a:r>
            <a:endParaRPr lang="nl-NL" sz="2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7677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90600" y="1838151"/>
            <a:ext cx="10515600" cy="38202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nl-BE" sz="2400" dirty="0" smtClean="0"/>
          </a:p>
          <a:p>
            <a:r>
              <a:rPr lang="nl-BE" sz="2400" dirty="0" err="1" smtClean="0"/>
              <a:t>Case-study</a:t>
            </a:r>
            <a:r>
              <a:rPr lang="nl-BE" sz="2400" dirty="0" smtClean="0"/>
              <a:t> DE ARK</a:t>
            </a:r>
          </a:p>
          <a:p>
            <a:pPr lvl="1"/>
            <a:r>
              <a:rPr lang="nl-BE" sz="2000" dirty="0" smtClean="0"/>
              <a:t>Directie</a:t>
            </a:r>
          </a:p>
          <a:p>
            <a:pPr lvl="1"/>
            <a:r>
              <a:rPr lang="nl-BE" sz="2000" dirty="0" smtClean="0"/>
              <a:t>Ouders</a:t>
            </a:r>
          </a:p>
          <a:p>
            <a:pPr lvl="1"/>
            <a:r>
              <a:rPr lang="nl-BE" sz="2000" dirty="0" smtClean="0"/>
              <a:t>Leerkrachten</a:t>
            </a:r>
          </a:p>
          <a:p>
            <a:pPr lvl="1"/>
            <a:r>
              <a:rPr lang="nl-BE" sz="2000" dirty="0" smtClean="0"/>
              <a:t>Outdoor leerkrachten</a:t>
            </a:r>
          </a:p>
          <a:p>
            <a:r>
              <a:rPr lang="nl-BE" sz="2400" dirty="0" smtClean="0"/>
              <a:t>Vlaamse bevraging: ‘Leren buiten de klas’</a:t>
            </a:r>
          </a:p>
          <a:p>
            <a:r>
              <a:rPr lang="nl-BE" sz="2400" dirty="0"/>
              <a:t>(</a:t>
            </a:r>
            <a:r>
              <a:rPr lang="nl-BE" sz="2400" dirty="0" smtClean="0"/>
              <a:t>EU-project </a:t>
            </a:r>
            <a:r>
              <a:rPr lang="nl-BE" sz="2400" dirty="0" err="1" smtClean="0"/>
              <a:t>GOaL</a:t>
            </a:r>
            <a:r>
              <a:rPr lang="nl-BE" sz="2400" dirty="0" smtClean="0"/>
              <a:t>: Go Out </a:t>
            </a:r>
            <a:r>
              <a:rPr lang="nl-BE" sz="2400" dirty="0" err="1" smtClean="0"/>
              <a:t>and</a:t>
            </a:r>
            <a:r>
              <a:rPr lang="nl-BE" sz="2400" dirty="0" smtClean="0"/>
              <a:t> </a:t>
            </a:r>
            <a:r>
              <a:rPr lang="nl-BE" sz="2400" dirty="0" err="1" smtClean="0"/>
              <a:t>Learn</a:t>
            </a:r>
            <a:r>
              <a:rPr lang="nl-BE" sz="2400" dirty="0" smtClean="0"/>
              <a:t>!)</a:t>
            </a:r>
          </a:p>
          <a:p>
            <a:r>
              <a:rPr lang="nl-BE" sz="2400" dirty="0" smtClean="0"/>
              <a:t>Vak binnen BAKO OF3</a:t>
            </a:r>
          </a:p>
          <a:p>
            <a:r>
              <a:rPr lang="nl-BE" sz="2400" dirty="0" smtClean="0"/>
              <a:t>Project ‘Breek uit je klas’ </a:t>
            </a:r>
            <a:r>
              <a:rPr lang="nl-BE" sz="1700" dirty="0" smtClean="0"/>
              <a:t>(OF 1 BAKO, BALO &amp; BASO)</a:t>
            </a:r>
          </a:p>
          <a:p>
            <a:r>
              <a:rPr lang="nl-BE" sz="2400" dirty="0" smtClean="0"/>
              <a:t>Internationale uitwisseling - </a:t>
            </a:r>
            <a:r>
              <a:rPr lang="nl-BE" sz="2400" dirty="0" err="1" smtClean="0"/>
              <a:t>Ijsland</a:t>
            </a:r>
            <a:endParaRPr lang="nl-BE" sz="2400" dirty="0"/>
          </a:p>
        </p:txBody>
      </p:sp>
      <p:sp>
        <p:nvSpPr>
          <p:cNvPr id="17" name="Titel 1"/>
          <p:cNvSpPr txBox="1">
            <a:spLocks/>
          </p:cNvSpPr>
          <p:nvPr/>
        </p:nvSpPr>
        <p:spPr>
          <a:xfrm>
            <a:off x="990600" y="4163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b="1" dirty="0" smtClean="0">
                <a:solidFill>
                  <a:srgbClr val="FF0000"/>
                </a:solidFill>
              </a:rPr>
              <a:t>Wat doet </a:t>
            </a:r>
            <a:r>
              <a:rPr lang="nl-BE" b="1" dirty="0" err="1" smtClean="0">
                <a:solidFill>
                  <a:srgbClr val="FF0000"/>
                </a:solidFill>
              </a:rPr>
              <a:t>OutdAre</a:t>
            </a:r>
            <a:r>
              <a:rPr lang="nl-BE" b="1" dirty="0" smtClean="0">
                <a:solidFill>
                  <a:srgbClr val="FF0000"/>
                </a:solidFill>
              </a:rPr>
              <a:t> Teaching?</a:t>
            </a:r>
            <a:endParaRPr lang="nl-BE" sz="2200" dirty="0"/>
          </a:p>
        </p:txBody>
      </p:sp>
    </p:spTree>
    <p:extLst>
      <p:ext uri="{BB962C8B-B14F-4D97-AF65-F5344CB8AC3E}">
        <p14:creationId xmlns:p14="http://schemas.microsoft.com/office/powerpoint/2010/main" val="416119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37252" y="2739128"/>
            <a:ext cx="9144000" cy="2387600"/>
          </a:xfrm>
        </p:spPr>
        <p:txBody>
          <a:bodyPr>
            <a:normAutofit/>
          </a:bodyPr>
          <a:lstStyle/>
          <a:p>
            <a:pPr algn="ctr"/>
            <a:r>
              <a:rPr lang="nl-BE" dirty="0" smtClean="0"/>
              <a:t>Case </a:t>
            </a:r>
            <a:r>
              <a:rPr lang="nl-BE" dirty="0" err="1" smtClean="0"/>
              <a:t>study</a:t>
            </a:r>
            <a:r>
              <a:rPr lang="nl-BE" dirty="0" smtClean="0"/>
              <a:t/>
            </a:r>
            <a:br>
              <a:rPr lang="nl-BE" dirty="0" smtClean="0"/>
            </a:br>
            <a:r>
              <a:rPr lang="nl-BE" sz="2200" dirty="0" smtClean="0"/>
              <a:t>ouders en leerkrachten?</a:t>
            </a:r>
            <a:br>
              <a:rPr lang="nl-BE" sz="2200" dirty="0" smtClean="0"/>
            </a:br>
            <a:r>
              <a:rPr lang="nl-BE" sz="1200" dirty="0" smtClean="0"/>
              <a:t>(Leren buiten de klas)</a:t>
            </a:r>
            <a:endParaRPr lang="nl-BE" sz="1200" dirty="0"/>
          </a:p>
        </p:txBody>
      </p:sp>
      <p:pic>
        <p:nvPicPr>
          <p:cNvPr id="5" name="Picture 2" descr="http://users.telenet.be/ark123/1d/afbeeldingen/sit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985" y="894047"/>
            <a:ext cx="2162534" cy="227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907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Rechthoek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Rechthoek 5"/>
          <p:cNvSpPr/>
          <p:nvPr/>
        </p:nvSpPr>
        <p:spPr>
          <a:xfrm>
            <a:off x="2266659" y="2505670"/>
            <a:ext cx="730796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OUTDOOR LEARNING …?</a:t>
            </a:r>
          </a:p>
          <a:p>
            <a:pPr algn="ctr"/>
            <a:r>
              <a:rPr lang="nl-NL" sz="5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OUTD</a:t>
            </a:r>
            <a:r>
              <a:rPr lang="nl-NL" sz="5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</a:t>
            </a:r>
            <a:r>
              <a:rPr lang="nl-NL" sz="5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RE TEACHING …?</a:t>
            </a:r>
            <a:endParaRPr lang="nl-NL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95628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51452" y="-28575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BE" sz="3200" dirty="0" smtClean="0">
                <a:latin typeface="+mn-lt"/>
              </a:rPr>
              <a:t>Voor Leerkrachten van DE ARK betekent Outdoor </a:t>
            </a:r>
            <a:r>
              <a:rPr lang="nl-BE" sz="3200" dirty="0">
                <a:latin typeface="+mn-lt"/>
              </a:rPr>
              <a:t>L</a:t>
            </a:r>
            <a:r>
              <a:rPr lang="nl-BE" sz="3200" dirty="0" smtClean="0">
                <a:latin typeface="+mn-lt"/>
              </a:rPr>
              <a:t>earning</a:t>
            </a:r>
            <a:endParaRPr lang="nl-BE" sz="3200" dirty="0">
              <a:latin typeface="+mn-lt"/>
            </a:endParaRP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4925" t="5498" r="17131" b="5607"/>
          <a:stretch/>
        </p:blipFill>
        <p:spPr>
          <a:xfrm>
            <a:off x="3181350" y="883701"/>
            <a:ext cx="5905500" cy="57949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AutoShape 2" descr="data:image/png;base64,iVBORw0KGgoAAAANSUhEUgAABAAAAAMACAYAAAC6uhUNAAAgAElEQVR4XuzdB3RUVbsG4PfUmUkoIiDSbCgCIqBIUbGLHVRUVOx67QVFLNjF3stv7/Uv9t6w94YCggoK2EAQRSnJlNPu+vZkhplkJjMJISSZ96zrWj94zi7PPuNd+zt7f1v7o2JhAF4UoAAFKEABClCAAhSgAAUoQAEKtGgBjQGAFj2+7BwFKEABClCAAhSgAAUoQAEKUEAJMADAF4ECFKAABShAAQpQgAIUoAAFKFACAgwAlMAgs4sUoAAFKEABClCAAhSgAAUoQAEGAPgOUIACFKAABShAAQpQgAIUoAAFSkCAAYASGGR2kQIUoAAFKEABClCAAhSgAAUowAAA3wEKUIACFKAABShAAQpQgAIUoEAJCDAAUAKDzC5SgAIUoAAFKEABClCAAhSgAAUYAOA7QAEKUIACFKAABShAAQpQgAIUKAEBBgBKYJDZRQpQgAIUoAAFKEABClCAAhSgAAMAfAcoQAEKUIACFKAABShAAQpQgAIlIMAAQAkMMrtIAQpQgAIUoAAFKEABClCAAhRgAIDvAAUoQAEKUIACFKAABShAAQpQoAQEGAAogUFmFylAAQpQgAIUoAAFKEABClCAAgwA8B2gAAUoQAEKUIACFKAABShAAQqUgAADACUwyOwiBShAAQpQgAIUoAAFKEABClCAAQC+AxSgAAUoQAEKUIACFKAABShAgRIQYACgBAaZXaQABShAAQpQgAIUoAAFKEABCjAAwHeAAhSgAAUoQAEKUIACFKAABShQAgIMAJTAILOLFKAABShAAQpQgAIUoAAFKEABBgD4DlCAAhSgAAUoQAEKUIACFKAABUpAgAGAEhhkdpECFKAABShAAQpQgAIUoAAFKMAAAN8BClCAAhSgAAUoQAEKUIACFKBACQgwAFACg8wuUoACFKAABShAAQpQgAIUoAAFGADgO0ABClCAAhSgAAUoQAEKUIACFCgBAQYASmCQ2UUKUIACFKAABShAAQpQgAIUoAADAHwHKEABClCAAhSgAAUoQAEKUIACJSDAAEAJDDK7SAEKUIACFKAABShAAQpQgAIUYACA7wAFKEABClCAAhSgAAUoQAEKUKAEBBgAKIFBZhcpQAEKUIACFKAABShAAQpQgAIMAPAdoAAFKEABClCAAhSgAAUoQAEKlIAAAwAlMMjsIgUoQAEKUIACFKAABShAAQpQgAEAvgMUoAAFKEABClCAAhSgAAUoQIESEGAAoAQGmV2kAAUoQAEKUIACFKAABShAAQowAMB3gAIUoAAFKEABClCAAhSgAAUoUAICDACUwCCzixSgAAUoQAEKUIACFKAABShAAQYA+A5QgAIUoAAFKEABClCAAhSgAAVKQIABgBIYZHaRAhSgAAUoQAEKUIACFKAABSjAAADfAQpQgAIUoAAFKEABClCAAhSgQAkIMABQAoPMLlKAAhSgAAUoQAEKUIACFKAABRgA4DtAAQpQgAIUoAAFKEABClCAAhQoAQEGAEpgkNlFClCAAhSgAAUoQAEKUIACFKAAAwB8ByhAAQpQgAIUoAAFKEABClCAAiUgwABACQwyu0gBClCAAhSgAAUoQAEKUIACFGAAgO8ABShAAQpQgAIUoAAFKEABClCgBAQYACiBQWYXKUABClCAAhSgAAUoQAEKUIACDADwHaAABShAAQpQgAIUoAAFKEABCpSAAAMAJTDI7CIFKEABClCAAhSgAAUoQAEKUIABAL4DFKAABShAAQpQgAIUoAAFKECBEhBgAKAEBpldpAAFKEABClCAAhSgAAUoQAEKMADAd4ACFKAABShAAQpQgAIUoAAFKFACAgwAlMAgs4sUoAAFKEABClCAAhSgAAUoQAEGAPgOUIACFKAABShAAQpQgAIUoAAFSkCAAYASGGR2kQIUoAAFKEABClCAAhSgAAUowAAA3wEKUIACFKAABShAAQpQgAIUoEAJCDAAUAKDzC5SgAIUoAAFKEABClCAAhSgAAUYAOA7QAEKUIACFKAABShAAQpQgAIUKAEBBgBKYJDZRQpQgAIUoAAFKEABClCAAhSgAAMAfAcoQAEKUIACFKAABShAAQpQgAIlIMAAQAkMMrtIAQpQgAIUoAAFKEABClCAAhRgAIDvAAUoQAEKUIACFKAABShAAQpQoAQEGAAogUFmFylAAQpQgAIUoAAFKEABClCAAgwA8B2gAAUoQAEKUIACFKAABShAAQqUgAADACUwyOwiBShAAQpQgAIUoAAFKEABClCAAQC+AxSgAAUoQAEKUIACFKAABShAgRIQYACgBAaZXaQABShAAQpQgAIUoAAFKEABCjAAwHeAAhSgAAUoQAEKUIACFKAABShQAgIMAJTAILOLFKAABShAAQpQgAIUoAAFKEABBgD4DlCAAhSgAAUoQAEKUIACFKAABUpAgAGAEhhkdpECFKAABShAAQpQgAIUoAAFKMAAAN8BClCAAhSgAAUoQAEKUIACFKBACQgwAFACg8wuUoACFKAABShAAQpQgAIUoAAFGADgO0ABClCAAhSgAAUoQAEKUIACFCgBAQYASmCQ2UUKUIACFKAABShAAQpQgAIUoAADAHwHKEABClCAAhSgAAUoQAEKUIACJSDAAEAJDDK7SAEKUIACFKAABShAAQpQgAIUYACA7wAFKEABClCAAhSgAAUoQAEKUKAEBBgAKIFBZhcpQAEKUIACFKAABShAAQpQgAIMAPAdoAAFKEABClCAAhSgAAUoQAEKlIAAAwAlMMjsIgUoQAEKUIACFKAABShAAQpQgAEAvgMUoAAFKEABClCAAhSgAAUoQIESEGAAoAQGmV2kAAUoQAEKUIACFKAABShAAQowAMB3gAIUoAAFKEABClCAAhSgAAUoUAICDACUwCCzixSgAAUoQAEKUIACFKAABShAAQYA+A5QgAIUoAAFKEABClCAAhSgAAVKQIABgBIYZHaRAhSgAAUoQAEKUIACFKAABSjAAADfAQpQgAIUoAAFKEABClCAAhSgQAkIMABQAoPMLlKAAhSgAAUoQAEKUIACFKAABRgA4DtAAQpQgAIUoAAFKEABClCAAhQoAQEGAEpgkNlFClCAAhSgAAUoQAEKUIACFKAAAwB8ByhAAQpQgAIUoAAFKEABClCAAiUgwABACQwyu0gBClCAAhSgAAUoQAEKUIACFGAAgO8ABShAAQpQgAIUoAAFKEABClCgBAQYACiBQWYXKUABClCAAhSgAAUoQAEKUIACDADwHaAABShAAQpQgAIUoAAFKEABCpSAAAMAJTDI7CIFKEABClCAAhSgAAUoQAEKUIABAL4DFKAABShAAQpQgAIUoAAFKECBEhBgAKAEBpldpAAFKEABClCAAhSgAAUoQAEKMADAd4ACFKAABShAAQpQgAIUoAAFKFACAgwAlMAgs4sUoAAFKEABClCAAhSgAAUoQAEGAPgOUIACFKAABShAAQpQgAIUoAAFSkCAAYASGGR2kQIUoAAFKEABClCAAhSgAAUowAAA3wEKUIACFKAABShAAQpQgAIUoEAJCDAAUAKDzC5SgAIUoAAFKEABClCAAhSgAAUYAOA7QAEKUIACFKAABShAAQpQgAIUKAEBBgBKYJDZRQpQgAIUoAAFKEABClCAAhSgAAMAfAcoQAEKUIACFKAABShAAQpQgAIlIMAAQAkMMrtIAQpQgAIUoAAFKEABClCAAhRgAIDvAAUoQAEKUIACFKAABShAAQpQoAQEGAAogUFmFylAAQpQgAIUoAAFKEABClCAAgwA8B2gAAUoQAEKNCGB35bquO2LCCocDWuV+zhtcBRtQ8Eqa+GkOTZemGWr8gd3cXFYv9gqqytXwbn6uyyuNapBo3aYlVGAAhSgAAVWowADAKsRn1VTgAIUoAAFqguUWgCAbwAFKEABClCAAo0nwABA41mzJgpQgAIUaMYCH/5q4bUfbSyNa5Dv8YYObNzewyF9Y2gTCjD5dxOPTw/D8YBBXVyEzQAf/2ZBBzC0m4MDesehaVDP/29GCN//ZSDhadA1oH3Ex6jeCfTt6CJfAKDQc5n1b9HZRcgM8Pk8C14AVe7h/eMIGQFmLDJV/f/ENXSI+KoP0je5UisA6lLXwM4uliU0/LDYQMQMUOlo6FiWXLmwRjjA7V9G8P2fhjI6dVAUa7fy8ei0MD6fb6o2jtjIwas/WlkrHvKtACg0Bs349WLTKUABClCAAo0iwABAozCzEgpQgAIUaM4C3/5p4KEpYSR8Dfv1Sk6k//ttcrLfp4OHEwZG8dWCFQGAbm18LKzQ1b+XSyb5+/aKY8tuLu6eHFaT5eqXbQQ4ZNM41irzayx/D5so+FwQIB2AkMn28oQGv2rngAZgr57JAMMdX0awJC5/s6JtqfskADB6k3id6upQ5mNxVFcBj43W9DB1YXJif1T/ODqV+/jXFxEsjmoqYDK6dxwD1nZxy+cRzF+mo0trXwVG7vs6XDAAMG+ZXnAMJMDCiwIUoAAFKECB/AIMAPDtoAAFKEABChQQyNwnL1+3N+noqS/nG7X3VDBArswv8K3sAEf2j2HO3wZem22riXiPdh4GdHLx7MyQ+rPs7z9u8xi+mG9Cype/69Xew8iecfXVPDMHwJQFJp75vvbnhnR18O8ZyaCE1H/0gBimLTTx7s8rvu53auXjpVm2WsEg7TmifwwPTQ2rdsolAYB12np1qssygIP6xNCvk4cfFxt4aFoICVfD3hvHETGBJ74LwfOTwDL5H75+QgUhpH/bruNgy25OjYBHrhUAspohlasg3xjwRaYABShAAQpQoHYBBgD4hlCAAhSgAAUKCKRWAETd7E/M8tV+jw0T2Gl9JysAsN4aHsYNiUK+Wmcm9JMv3jKZl0ue233DBBYs19VXcll2L0GBA/rE1ZfuzADACzNDasl8bc9tv66jggsSAEjV/+bc7AR/8nyqnJE9Exi+QUIFHzKTAGbek6+NmXXJV/6xQ6JobSeX/6e+7vfr5CJsJOtrFw6wNKGprQ5bdXPw4g8hmHpylUDbUM0VD7kCAKkVALWNAV9kClCAAhSgAAUYAOA7QAEKUIACFFhpgU9+s/DGHEstd08tmZdCU3vbZYKaygFQTAAgV4PKrUAFAJ78NpQ3AJDvuR3XT+C12ckAwAbtPJwxJFrr5L6YAEBd6krdK21//xdLBTPk+rNSx87rJ/DpPAsxF+jcKsDPS5LL/8cOjqrtAdVPPciXA6DQGEh+AV4UoAAFKEABCuQX4AoAvh0UoAAFKECBOgjEPU0ltXtupq0mtzJpP2VQVO35TwUAUlsA5O+e/T4E1we6t/ExsLODF2Yll/Jv3tnFmL7JfAKZV64kgJlbAPI9l7kFIV8AIHN5v2wBkG0CD0wJY3aeLQB1qSvVB0ky+ODUEOJVqyUkQHLiwCien5lMfJi6ZPm/BDvqcwxgvjGQ3Au8KEABClCAAhRgAIDvAAUoQAEKUKDeAvJV+4Nfknvpd1jPwV4947hrcgSz/jLUcnvJbv/NHyuSAKpkdIH6P3VJEsA9N0pg6+4O/vV5RG0NqH7JI4O6uth+nUSNHACmjoLP9W7vpnMA5AsA7NpDyg6rVQypS/bwyx59CUpIDoBRveP1qitVXuY2APk7CTTIl/5Jc+10/oFUksBN8px6kGsFwBuz7YJjYNfMrVjvMeeDFKAABShAgZYowBUALXFU2ScKUIACFGhQAfni/Oz3ttq/LxNcmdjLxHmjdh4O6htTe9wzv8Cv29ZD21CA6YtMGFrNYwBlpYCcBCDL9WXiLysGtlnHwW49EjXyBshxelKW5Aio7bnMUwjyBQAO6xfD1wtMPPVdCDLJlgz+Q7q6eH2OrdqSeQxgXevKBE9tA5C/kzwDst1AEgTe+3VY+aWW/5dZQcEVAKl75RSBQmPQoIPOwihAAQpQgAItUIABgBY4qOwSBShAAQo0vkCuJfiN34qWUSMtW8Y4shcUoAAFKND0BBgAaHpjwhZRgAIUoEAzFOCktWEGTU4kkJMJUlevDh5O3iLaMIWzFApQgAIUoECJCzAAUOIvALtPAQpQgAIrBIK/lsLd/wr4X8yCPnpbWLedBJSFiiJqygGAlelXrs7Xt7xg5m9w9p2I4JdFMMaNgjnxsBrF3z8ljKkLTZVAQbYoHNE/DtlSkXkVW7//4Qw4u12gHjXvOAXG4TsVNZa8iQIUoAAFKNBSBRgAaKkjy35RgAIUoAAFmphAMQGAhmwyAwANqcmyKEABClCgJQgwANASRpF9oAAFKECBggKZk0/ztpOgtYrAveBhBMtjMCeMhnH8HgiWVOReARBNwHvgdXj3vobgx/nAGq2gD98M5kWHQFu/E3JNbLMmn7eeiODrH+E9OAn6fsNg3XEyUB6Gd91TcC99HPqO/WE9ehbQthzeI2/BPek2aBt3g/X0BcDfy+Fe8hj897+BZOrTOq0B4+QRME7cC4gkl8oH3/0Cd/x98N/7BvrOm8E4/yB4Z9+vVjLIl299z0Er3S/zlhOAP5bAvekZmJcdDv+/79VYKVGwHUM2XrEC4Ix9oW+3Kdxx9yJYvCw9BjANoJB3npUawU8L4Y6/F/7706HvMQjGXkPgHHmDMuIKgII/Ed5AAQpQgAIlIMAAQAkMMrtIAQpQgALImqTLxNOf/COwvGpvuWXAevFSaL2715wo2ybca56Ad9UTNRi1DbvAeuI8IAhqLG2v/vVZaxOBc+h16Ym91qENnP+7Gf5Ln0Pr2BbWcxdB670O3DPvUYEC46jhMMbuC+fQa4GFf8N66gI14Xf2v1wtoTcvPQzGuH0RyKT88OvhfzQj3T5ti42AP/5J3pcvAFDHfumjtob/xlfQenaFddepcE++PSsAECyLFm5HRgBAW6cjgqVR4J/lyXZXjYE+tFdh7/ata45T3FGTff+tKSvGqVUkPcYMAPC/AhSgAAUoQAGAAQC+BRSgAAUoUBICmV/pZZJpPjIewZc/wBlzjep/vomyP+NnOCMuURNJ46DtYN5wrJr4OkfeqCavsgpAHzkEzqjLsva2Vw8A6Nv2hbPf5Qjm/A7rlcuglYXg7DMRwaIlyfpvOg76vlvDPfBK+J/NhPXYWUCHtuk97Pr+w2CM2hraputB694R6ks5AP/daXD2ulj9b2P8fjDPGQ33xqfTAYuG6pdM2CUIoW3UFcGS5XAPuDIrAOB/PrNwOzICAPnGQIIwBb2PHl6z/q9+hDPiYrVKQjmctT/ca5+Ed8Mz6fFlDoCS+KmzkxSgAAUoUIsAAwB8PShAAQpQoCQEspbpj90H5uWHw//o26wkcbmWyntPfaiW5MtlvXQp9O37AUsq4Bx2Hfy3p6pkgeZpe8MZc3WtAQAJHqS+7pvXHgPIFoSTboO++xYqEKHt0B/GsbvBlYDEmq2Ty/81Dc6BVyGY/lPWGGkbdIZ596nQt+yd3jKg2vfa5dCHbZIMUFQFLfIFAOrcrzE7wLz1RCBsIVcSvqzy8rUjcwtAnjGQfhT0nngYXPHPSNaYs34mASyJ3zY7SQEKUIACxQswAFC8Fe+kAAUoQIFmLFBwn36epfKZE8tc3dcH9YRx9VFwj7qx9gDA4TvBf+5jtQ1AP3BbVZT/8hewHhkP77YX1LP6rgPh3f6iWv5v3nAcYJsIps2Fe/3TKtiQXi4PpPMGeM9/umLCXM8AQF36Jfc2SACg6hSA6islMgMA+dpl3nMa3ONuZQCgGf8e2XQKUIACFFg9AgwArB531koBClCAAo0sUN8AQOYWAPPmE2AcuXN6+X2qC1llH7qj2ibg3fI83Cv/q25J7T+XJHVqG8DM39TfSy4C2Yrg3/8G3ImPp0Vk+b++z1bZQq4HleTu0sfhP/sxJPBgPnU+glnz4Oxx4Yql7+cdBO/eV+Ge80C67lwrG+rcr4xj+3IFAPypcwq3I3MFQJ4AQOYWgLzeOZIAZm3VSG2FkNwN1z+dNQaN/NqxOgpQgAIUoECTEmAAoEkNBxtDAQpQgAKrSqC+AQAYOtyz74d3/+s1m2YZalm8MWIIHEnEJ1/pqy5tvU4I/lyqcgekE9Al3PQ2ALlN7VW/+JDkVoSq/eup7P/yvEz0naNvVCVaj56ttgt41zypAgvGqSNVNn5UxuEcfyv8Fz/LrvunhbUGAIrplwQZquc2kEJzBQDgeoXbUUQAwDhw24Le4lA9B0He+quPwap6wVguBShAAQpQoBkIMADQDAaJTaQABShAgZUXqHcAoCyUPJbuzpfgPfCG+govGev1LfvAOHt/9RVf9ur7n3wH9/S7EcyeD+PoXaHvPRTusbekM/GnEtCltgGoSf1TF0DfbSCC3xcn9/p/9WPW8n+Z1PrPfaLq9r/6MXkM4HqdYBy1C4wT9lBHCaoJ+S+L4E54EP6kr2DsNwz6rpurrQZyFTwGsJZ+qdUF+07M2tqQNwBQFircjmICAIfvVNBbjg1097+i5jGEP8xTY+B//C30vbeEcfQucE/4V40xWPm3iSVQgAIUoAAFmqcAAwDNc9zYagpQgAIUoEBugSCA98QHcI+5KRkAuHcsjIO3b3ytptKOxu85a6QABShAAQo0WQEGAJrs0LBhFKAABShAgcICmRn/q9+t9V4H1hMToK2/duGCVvKOptKOlewGH6cABShAAQq0aAEGAFr08LJzFKAABSiwugWCYCkS8VfhOZNhWlvADo9u2Ca5Hrwn3od358vJ4wIdD1ijlTolwLzgYGg9u+asz3OnI1Z5B4IgCk1vj0jZGdCN3PcW1eB6tqOosqvdtMpN69MoPkMBClCAAhRoBgIMADSDQWITKUABClCg+QrEKm+F63ytOmCFdkMofGCT6EyDBwAasVdN1bQRCVgVBShAAQpQoF4CDADUi40PUYACFKBASxZw4pMQjz0BwIVp9ge0EFznKwA+DHNjhMtOgKa1gefOQDz2P/jefAAeAA2aFoFhbYZw5GjEKm9LT/5TXvK13bKGIhGXUwVc6Ma6KGt1iSrHib+mbjOtzWAYvdNtKOYew+wHBMvheXPV83Z4P8Sjj8HzZgNBQg4dhKa3gx3aG5a9DfIFAHx/fq3PZdoYZl9oWmt43vdA4MEwe8MweyERfwGB/w80zYZl7wQ7fIDqV13Kzucejz6U01RWMEgyxtr6XOy4tuR3m32jAAUoQIHSFmAAoLTHn72nAAUoQIEcApkTRU1rhSCoVJP/5KXBCu2iJraxihvh+wtylKDDDo+E7/3caAEATV+zatIdgh0+CE7iXfje3Jpt02yEwqOh651qbAHQ9NaIVtxc63MI/HRgopiXRwIE4bJToBtr16nsfO6B/0dO03DkOMRj/y267fnKD4UPKqZbvIcCFKAABSjQLAUYAGiWw8ZGU4ACFKDAqhTIDgCUIxQ5HK47DW7iI1Wt+kJv9kU8+l8ADnS9I8JlY+Ek3lb/pO4Jl52GXMvVM8sv5ut+MfcAJkLh/WDaQ+HE30Ii/ooKWkjbQpFj4TqfwEm8l1zFYGyoAhSxyjuzcgC4zmdIxF+u9TnTGoR47Em1ekHTkjZO4n21GkIuaWsochjilXfD9xeJlgo4BMGyepVd3T2faSL2TIOVvyrfLZZNAQpQgAIUWJ0CDACsTn3WTQEKUIACTVIge4LevWqJ/pNZS/RlIiqTac+dqYIDnvsdfP/3quX2ySBBYwYAVBCifBx0fe3soIM9HKHIGHjuLLUlQSbisg3BDo1AIva/rABAIv70inwFeZ4rZvuC9Lty+SVqBUQqAOB539Wx7PzuuYIqWX9XVNtrG9cm+VqyURSgAAUoQIGVFmAAYKUJWQAFKEABCjS2QOD7WL58OSKRCEzLavDqi/lCb9rbIR59GIH/NzStLUx7SyCoVF/D5Wr0AEBVLgGpO3MynAtH8hTYoT3UKoHMUwAyAwD5njOtoXASH9Sav6BQAGBlyy4UAFjZ8hv8hWKBFKAABShAgSYiwABAExkINoMCFKAABYoXmDZ5Ci44fQLCkTBOGn8qthu+AzRNK76AAncWEwCQpHquM1mVZNnDYIVkSf0d8L2f8gcA7OGwQ7uqhIKpJIPJ7QMnIx59BJ43J/1sVhLAYu7JCABkLoeX5IDhsmNU0sLMK1cSwMwtAPmeK8YmVwAgcwvAypZd/Wu/mMr2htT2hZUtv8FeJBZEAQpQgAIUaGICDAA0sQFhcyhAAQpQILdAEASY98tv8H0fXbp1wcN3P4T/PPgYTNPE6eePx64jdmuwIEAxk1xoZXATHwMIMhqsV/05UKcHhMtPR6zyHrX/PnXpehfYkdGIV96vluOvuGQlg5wk4KvVA5a9W3rJfr57cp0UIPfK3vv8CQo1mNYAWPYONXIAQLMLPmcYvdI5APLlJsgVADCsAQ1Wdi7TcNlxiFXelScpY7LPxbadv0EKUIACFKBASxVgAKCljiz7RQEKUKAFCcjk//UXX8PNV1wP13Wx3c7b48gTj0EsFsNDdz6Ab6dNx5W3Xovem/ZpkF4XEwCww/tDjqTz3Nlq0i9Z+GVS7cRfVxN7mehHWk1A4P9VNTFdqNqm650RLj8VbuIDOIm3EAQJ6EYXGOamcOJvJo8erMofkIg9Wes9+QIAySCAHOf3MDxXTgJwqo4oLIcs4Q9FDobnflvjFADd6FrwOUkwmF69kOcIw1wBACs0vMHKltwCycl+tqkET2rrc7Ftb5CXiIVQgAIUoAAFmqAAAwBNcFDYJApQgAIUyBaIx2K44bLr8PZrMkFOXuv1WB9nXng2ImURTDj1bGy8SS+cc+l56s+8KEABClCAAhSgAAVqCjAAwLeCAhSgAAWavIDnebj31rvw1GNP4MRxJ2P3fffCM/9+Ev958N9o07YNFi38A93W7Y4rbrkGXbt3bfL9YQMpQAEKUIACFKDA6hBgAGB1qLNOClCAAhSos8C8X+fhqvMvgx0OYfxF58BJJHD9pdfgu+nfqrJ23G1nnJp7pqIAACAASURBVHnhWQiFw3Uuu64P/LZUx21fRFDhaFir3Mdpg6NoG8rMBVDXErPvf2uuhddm24i5ycSGnVv5GDskinKr4epYuRYCxRpMmmPjhVm2qm5wFxeH9YsVVbX/4Qw4u12g7jXvOAXG4TsV9dyquqmptWdV9ZPlUoACFKBAyxZgAKBljy97RwEKUKBFCfy16E88dt8jePeNt7Fs6YoEelsMHYQzLzobHTut1Sj9LXbyW5/GLEtouOWzCBZW6AibAf5vsxg2bi/JAZvWVawBAwBNa9zYGgpQgAIUKG0BBgBKe/zZewpQgALNTiAWjeG6S6/Ge5PeUW3fbeTu6ijA3375DQ/f9SCmT5mG3n374NBjj8Am/fs22MkAmVD5Jr9L4xr+NyOE7/8ykPA06BrQPuJjVO8E+nZ0VRG13dO9jYdbP4/gjwo5TWDF1SYUqOc6liVXG6wRDnD7lxF8/6cB+XenDopi7VY+Hp0WxufzTYTMAEf1j0PKq609k3838fj0MBwPGNjZhQQfflhsYHAXByN7Jmp9Np/BjEWmeu6fuIYOEV8FLz78VU44qH0FQPDTQrjj74X//nToewyCsdcQOEfeoJ5LrwCIO/Ce/ADebS8imP4TsEYrGPtuCeOsA6Ct0zEJFk3Ae+B1ePe+huDH+eoeffhmMC86BNr6nRDM/A3OvhMR/LII5m0nQWsVgXvBwwiWx2BOGA3j+D0A00BR7SlQV7P7cbHBFKAABSjQ4gUYAGjxQ8wOUoACFGh5Al9/PhlXnH8ZRh6wDw4+8hBM/uwLXHPRlVmrAmzbxhnnj8fOe+7S4EGAXJPfsAncPTmsJtDVL9sIcMimcWzS0av1nn17JfDOT1aNAMD6a3iY+4+Rnth3Kvfxry8iWBzVYOjA6N5xDFjbxS2fRzB/mY4urX2cODCGR6aFam1PECAdAOhQ5mNxNLnq4Mh+MUyaa9f67Fplfo1tEBUJDXd8GcGSeHLrglwSBPGrdi7k3QLw93I12fffmrKCrlUEWB5dEQAYsz3ca56Ad9UTNXy13uvAemICtO4d89+zYRdYT5wHBEE6AKBvtyn8yT+m64FlwHrxUuibrLty7amqS+vJfBQt778+7BEFKECB5i3AAEDzHj+2ngIUoEBJCsixgDOmTkePnhuisqICF447D7O+nQnTNDFw6CB06dZFrRBwHKdBjwdMYecKAExZYOKZ70Nqsit5AY7bPIYv5puQJfDyd73ae9iko4tnZ9Z+zyGbxtTkXlYByJ7/UwZFsSSu48GpISRcDXtvHEfEBJ74LgTPT7ZIJv/D10+oybfkJdh2HUe1oVB7hnR18O8ZyRUAlgEc1CeGfp08fPqbWbCdI3vG1SqEzDwIn82z8NIsGzLf79HOwxH9Y3hoahhz/k4GRfIFANT++hEXQxpijN8P5ln7w732SXg3PJMOAOib94Cz72UIfl8M48xRMCccBP/9b+Acfr2awKsv/DtsCmfEperPxkHbwbzhWPhfzIJz5I3AP8vVPfrIIXBGXaZWAOhDe8F8ZDyCL3+AM+aadF3aBmsXbI/WuzucEZfUWpdx1n6AtiIYUpI/VnaaAhSgAAWalAADAE1qONgYClCAAhSoq8C0yVMw7rixavI/dsI4tSVA03V8/O6HuOjM87Hb3ntg7LnjYNnJZegNceUKALwwM6SW38u1x4YJ7L5hAguW62oyL8v3ZUIuX+YlUFDbPUf1j+HBqeGsAMCakSD9db9fJxdhA6quduEASxOa2mawVTcHL/4Qgqknl/9/9btZsD3br+uoib4EAGRVgSQabG0H6a0EtbXzgD5xPDQlnBUAyDSQLQTDN0ioAEihJIDeI2/BPek25WK9djn0YZugetI9iVC4x96SdU/w11K4+1+hJvn66G2hb9Ub7ul3J+956VLo2/cDllTAOew6+G9PVfeYp+0NZ8zVKgBgjN0H5uWHw//o26yEg/J8wfZk3pOnLuu2k4CyUEO8ciyDAhSgAAUo0CACDAA0CCMLoQAFKECB1SUgpwCcc+KZ6LZed1x5yzVYY812qikfvfsBLj7zApUP4PyrLka79u3w+2/z0blbF4RCKzcpKxQAyGUhX/PXW8OD7JHPd8k9R/aP4cnvQlkBgG5tfDz5bQjv/2KpQIJcf1bq2Hn9BD6dZyHmykkBAX5eklz+P3ZwFE9/tyIgka89O66fwGuzkwGADdp5OGNIcsl9KpdAbe2UAIC0KXMFwCoNAOSYlNcWAMjVdn1QTxhXHwX3qBuTAYBxo2BOPKxmsKGOAYB8dZlPnQ+tfZvV9dNgvRSgAAUoQIEaAgwA8KWgAAUoQIFmLRCtjOKai6/EV59+iQuuvgSDthqs9vw7CQf/eehxTP3yayyYvwBt27XFnFmzESmLYK/99sZ+Y/ZPBwvqClBoC8DmnV2M6RtHyMg+tu+9n630svx898j++VQiwNQWAAkASOBAtgHEq44GlOR/Jw6M4vmZyaSDqUuW/8vkvJi6MpMAZgYAinm2kIFsATh6QAwPTAljdqEtALJMP7WcXrYAnDM6uZf/+qdVtyQJYNaS+1xbAC4+BNr2/dLlmDefAOPInVVCv8wrMwlgvgBAVl1FtCdfXXV9r3g/BShAAQpQYFULMACwqoVZPgUoQAEKrHKBn2bPxSVnXYjffv5V1fV/px6HA48YA9/38d6kd3HDZdciHkueP9+6TWucdfG52HK7reudHDDX5NfUgX99HsG8ZdkZ/KVO2QU+qKuLfTeOq8R5td0zYqN4jRwAEgCodLT0NgApUybY8qVfkvWl9t2nsv9LrgH5Ml+oPb3bu+kcAJkBgGKe3X6dRI0cABKcuP3LsEommLokt4DkKpA8CHmTAC6thHP8rfBf/Cz9nLZeJwR/Lk3u77/jFBi1JQHstz6sf58DrfOacM++H979r9d85ywD5q0nQlYBpHIA5AsAGPtsWbg9B25bsC7j0B2ZA2CV//pZAQUoQAEK1EWAAYC6aPFeClCAAhRosgJyMsBVF1yOxX8tVpP8K2+9Fu3WbIerL7wC06d+k2732ZdOwC577bZS/ajtGEA5Vk9OApBl9TLxb2UH2GYdB7v1SKh8cJIPoLZ7ZE9/rhUA0uDUNgD537K/XvbZ/7jYwL1fh1WAILX8v8xKrjwoVNdXC1YcA5gZACjmWQliSDAjcwtA21CArxeYeOq7EJbJMYBlPoZ0dfH6HFt55A0AAAh+mKf27/sffwt97y1hHL0L3BP+lTyuTwIAh+8E5DoGcP+tYZwzWk3+1SVH8935ErwH3lBH+UnuAH3LPjDO3h+S9T+YNS99CkDeAMDhOxXXngJ1MQHgSv3M+DAFKEABCqwCAQYAVgEqi6QABShAgdUjULG8AtOnTEM8FldJ/+6++c70qoBQOAzPdbFuj/Vw+U1XoWOntbBg3u/4+aefMXirIfVeDbB6etqwtcoXejfQamxZaNhaWBoFKEABClCAAqtbgAGA1T0CrJ8CFKAABRpc4NefflFHA6a2BAzfa1cce9oJeOe1N9Gnf1+VGFBWClx61oX4Ze7PuOiaS7HZ4IEN3o6GKnBVTtB/+sfAY9+EsG5bH4f1S26T4EUBClCAAhSgQMsUYACgZY4re0UBClCgpAVSRwMKwujDD8YRJxyVzvwfBAHem/QOXNdFu/Zr4vJzL8H2u+yIE888BbZtNzm3VTlB/2K+if/MCBdcnr+6UTx3OmKVdyAIotD09oiUnQHd6IogWIpE/FV4zmSY1haww6OR795i+pCIPQkn8RaCIK5u1/W1EC4fD13vWMzjvIcCFKAABSjQ5AUYAGjyQ8QGUoACFKBAXQUW//kXLj9vIiQQcPp5Z2LPffeCpuvwPA9P//tJPHDbveo0ADk1oH2H9ujavZvaMtDUrvpO0OOehi/nm5ATBVwfGNrVxRphHw9MiWDuPzoMDdhjwwQWVep47xdLJelrbQeQZIO79kioBIPN4YpV3grX+Vo11QrthlD4wHo32/cXIFZxI3x/ETQthFDkSJjW0HqXxwcpQAEKUIACTVGAAYCmOCpsEwUoQAEKrLRA6mSAHXbZEYcee4Q6BeCB2+/Dc/97RpUtX/vPOH88dt5zlya5/18m8a/8YOedoEvyvbfmWpi20MSyhIaIGaDvWh523zABOZHg7snJZIRy9WzvoU8HFy/MCqls/H06eBjUxUmfAJDCtnRgTN8YtujiFvR34pMQjz0BwIVpDQAQgut8qc48MK2BCJcdJ9/Q1YQ6EfsvPHdG1Zd1XX1Rt8MjYVpbqXoS8RfgxOXL+zJJBwjAgGH2QChyBHS9S86v+on40+nJf6qxsjrADo1AIva/GqsFfH8+4tHH4HmzgSCh2qbp7WCH9oZhbIBo5U0I/L+y+r2yQYWCiLyBAhSgAAUo0MgCDAA0MjirowAFKECBxhOorKiAZdlYumQJbrn6Jnz87oeq8jXbr4lzLjsfmw8euNom/5/PM/FnVFdf3ru38fH8LBvzl+kotwLsvXFCfbmX0wIke371CfoG7Xzc8WUYCyt0lWheJu6JqvukrJMHRSFH8qXu0TXA0KHKkvqO3TymEv7dPyWMPyt1FRSQvx/S1cFma7tYp61fcJAyAwC63llN9CUYkLx02KE9YYV2RrTiZvje3BrlyVd2OzwGGgzEY48iCFzY4RHQEEI89rQqyzA3QqT8XHjutzW2ANQlAKDprfO2A5oN294FjvMJAwAFR503UIACFKBAcxdgAKC5jyDbTwEKUIACtQr8Pm8+rjzvMnw3/Vt1X69NemP8xedgvR7rr1I5+YL//s+WOhbvr6gGOSJvcFcXO6ybUJPxmz6LYM7fhpxSB1MLEHXl0MDk1T7i48BNEnjqOzvnBH3SXBtTFpjqS/++veLYprujJvNTF5qQyf7eG8ex43qOKv++r8NqhUDq2m5dB/v3Tu5xTx3ltzyhYa1yH6cNjqp2FnNlBgA0rRyhyKHw3NlwEm8D8KEb68K0BiERe05N5uXP4bKT4MRfhZN4X91jGBtCN3vAib+uqpQv+IbZC4bRU60q0LQ26u/z7evPtQUg172u8xkS8ZeT7dI7IhQ5Fq7zCZzEe+l2yGqDaOXNKgigaRHVVsPsWwwF76EABShAAQo0GwEGAJrNULGhFKAABShQHwHZ9//YvQ/j0XsfxlbbD8PYc89A+44dIMkAf5z5A/79wGP46rMv0XdAPxx+3JHo2WfjgqsCqi+/tw2gVwcXIzZKoE0owOKojrsmh/H7cr1Gkzda08PxA2N4ZFpILd+Xq104UM9PWWgi6mgImQGO6h9X+/Zv+yKCzAm6TPBv+Syivv5LAKBbG0+tAPg7pqlggVxbdHZxRP8Y/qjQcfuXYdWe1CVf+v9vsxg2aOepHAG3fh5R90m7Tx0UxdqtCn/9l7KyVgAY3VHW6pIaX+p1vZP6O7lSy+mrT9Ate3s48ZfSiffSDVVf5neGHT5gpQMAmasFLHs4QpEx8NxZiFXeprYdSOAhFD4E8djjDADU50fGZyhAAQpQoNkIMADQbIaKDaUABShAgfoKRCujeP+td7HNjtuirLxcFfP155Mx8ZyLsWyp7DtPXsXkBZDJdGppffX2dCr3cdIWMbwxx8JHv1qQ7+6bd3YxqIuLp7+zVdI9mcDLF3jJ7v/5/GQAQBLyyd79zFUBh/SNYcM1vRoT9HI7SAcApHwJFshXe5nAy8qC7m08rF3uq9UGT34bwge/WGqbgKwqkACBfN9PtdMyVpQVNgPs1zuBzq18rNu2cBLA4gIAHeG539caAJCM/q47Ra0cCPx/1Bf51KVprREuO0WyBOQ8BaDYFQC5tgtkjp188bfDByIRf5EBgPr+yPgcBShAAQo0CwEGAJrFMLGRFKAABSjQkAJ/LfoTF447D7O+namK3XXE7th6h23w8jMvqlUBl998FTbq1TNnlbLUXpbfy+S7XydXLbV/+ycLs/821N55+fMz36/Yz3/KoKjKrv/qjzZe+TF5zODgLi5kwv3+L8mTB0b2TGD4Bgk8Oi2sggISJBjVK66CB6mv/ZkT9DfnWqoNcp88t9dGCbz3s6W2AMgl7ZKJvLRVVhR0be3juM1j6s+/LNFV2wd1dXFo3xjumBzB938mkwXK1auDh5O3iBbkzrUFwPcWVC21d1XyPsPaVK0USG0JqLkFYCNEWp2XrkuO9XOdyVUT8b/TS/HlhlzHAGYFAOzhsEO7wvd/r3Fv5hYAw+yHcNkx6e0Fqcp9b146ESC3ABQcft5AAQpQgALNVIABgGY6cGw2BShAAQrUX0COBxx33FiYpol1e6yH8latcMGVF2HxX4tx7ilnYavttsZp55wO08o+GlD20qcm5GVWoL72V/9aXulouOXziErol3nPpDk2Xpi1IgAgS+1Tfx7azcEhfePpAEBmUOD2L2tO0HfvkUjv7Zev+5LQT3IOBEHy6/6JW8TwxIwQZv+tQ7YnSIBB6vh5iYGvfjfVqgF5Zmg3V60KeOybEJbGNXU84MYdPBzYJ64CFLVdmQEAyfyfvFLP6LBCMiHfo5YkgGHY4UPU6QAyQZfLsreGHT4YsYob4HlzoBvdESk/G773U54AwD1qL3/qkqCDHd4X8egDWacASKK/5BF/C3J0SU4tGAA7NIo5AOr/k+KTFKAABSjQTAQYAGgmA8VmUoACFKBAwwlMn/INxh9/OgYPG6pyAtx32z0I/AA9Nt4Qd990B/r23xSX3XwlWrdJJqFLXfkm95ITYPZiA2tGfEQs4LmZySR9Mi0e2MXFyJ5xPDItjB8XG+ktAJK1//mZITVllhUBh/WLITNIsO06Dg7oE1eT9lwT9AXLdbz0g60S+aWy+MuX/53Wd9RJAqv6yt4C0A2yXN9zZUWFXsQxgGvBDu8H09oC8tU/Hn1c7fMPAll5IG23YJjrIRQ+TAUB8iUB9L2fEau8C76/UHVXTiOQXAOJ2H/yHAP4MDxXTiRw1HGFkrzQtIYiFDkYvvc7VwCs6peG5VOAAhSgwGoXYABgtQ8BG0ABClCAAo0tsGzpUlwxYSL++fsfXHL95bBtC5efNxGyMkCu4XvtijPOH69yAlS/7v06rJL3qcl9Zxejesfx2o82PvzVUhNxmbjL/nvJvv9PbEX2fSlH/rRRe08tx5/+h4GnvgupZ2TZ/VH9Y+rEgB8WG2hlB1i3rY9NOqaO1WtsocL1ZQcA1lVJAHlRgAIUoAAFKNC0BRgAaNrjw9ZRgAIUoMAqEvhp9lxcctaFWPL3Pxh5wD7YdqftcdmES9SfL73+cvQbOCBnzbmO1kvdmEquJysBJCv/Sz+E8N0iA14gSfgCbN3dwVbdHJWUr7lfDAA09xFk+ylAAQpQoBQFGAAoxVFnnylAAQpQQAl88/U0XH3h5fhr0V+YcMWFaNduDSz5ZwmG7bhtrUcBppbfSzBAJvdytF5jLr+XtluTJkJbOg/O9mfDfvkcaNG/EbTvgcSIGxCEWtdrhI3vX4H13g3qWW/TUXD77gv7udNyll1bAEBbOj/vc5kNq16fs9XJ9Wp3fR4qto31KZvPUIACFKAABZqqAAMATXVk2C4KUIACFGgUgYrlFZg+ZRqWLlmGHXbZoUbiv0ZpRB0r0WJLYb84Dn7HnioA0FBXY0/IG7u+TCcGABrqrWE5FKAABSjQnAQYAGhOo8W2UoACFKDASgkYc96H+end0JYvhEqZb9jw1t8a7rCx6a/m2tLfYb1/I/QF0wEvAVmvH0TawdtkH7ibj4H+22TYr18MuDF4vfdCUN4exux3AM+Ft+FO8LttDuuDm6D98ysCuxXcLU+Et/Guqt1afBnMj++A8dOHQKIS0E0E7daBs83p8DttAv23L1eU3XcfBFYZzG+eBnwP3oY7wtn2DNVmfeG3sF49T5Xtd960xtd2bdHM4st552pIn4N268JbbyuYXz2u2ppzBcBuV8CadCn0P75DEG6DxF7Xq1UHxqw3YL13vWqnu9kYeL12z7kCQLW7lvq8dYak2+13H4TEHlcjV5CgkGMx1gwArNRPiQ9TgAIUoEAzFWAAoJkOHJtNAQpQgAJ1E5BJq/XKBGhuDM4O5yKwIrAnTUxO5HtsD2fnCwAnqpbTy0S1xqWbcHY6D4Fdnp6kFtOCoHUnJEbegiDSFvabl0H/6eOaj9llSOxyKRD46bKDVmtBq/xLTaqT0QMNzjZnwOu9J4wZz8P88iE1AYf0o9oy/cwAQL5y/G4DYb94JrRlGUfj6Ua6vnxbAIyZr8P89C7VpFR7ZDuCMec9BOE1kNjrOsAK12gTEhUF6ysqADDk2IKO/tp9C94TtF67qG0KxYwx76EABShAAQo0FwEGAJrLSLGdFKAABSiwUgKZX5KDNddXk36/ywC1jF6+qsulz58C+7ULAacyubx+z2uh/zAJ1ke3q38vk+LMSap8/U/sfhXM6c/C+P5VdY/ffTCc7cfDeu0C6ItmAWYYiV0vhRZbAuuda9QE22+/IZzdL4c+5wNYn94N+C68DbaF13sP2K9fooISqbKNnz+B+cWD6fpln3xq/39ixI2q3FoDAFVtrF6O3249tVJBVkKoNu94Dqy3r4b+6xfpunLlAIDU98IZ0CoXw9tgO7hbn5L885LfVB+c4RepFQXV26TPeb9gfcUEAPy1ehV09NcfVvAed8j/wX5ubIPkTlipF5MPU4ACFKAABRpRgAGARsRmVRSgAAUosPoE0isA4suyG2GVwdn6lPQyfTmHXlu2EPq8ryBbBvSFM5LL9XMEAGpbpm6/cm5yMl0VADB++QzGN8+ocpxhp8HbZG9oyxfBfmGsqk+W0rsDD1OTcAkAyBf6xJ7XqMBCVmK+AQerCbe/9iZq/3+upeyZKwDylSPtSLdnuzPh9dqjxnL73EkAW6kAhNgEbbvBHXAQrI/+pYIYznbj4fXcJWebzMmPFKyvmABAVrvzOPqd+sD49sVarZ3tz0quCGmA5Imr761mzRSgAAUoQIG6CTAAUDcv3k0BClCAAs1YwPjpI5ifP6C+VsuENXWllunLxNt+42Jof/+MoG1XNbnVYstgfnZPgwYAchFKngF36LGwPrg1GQDIswfe67FDev+/5BYoGADIU079AwCtYfz4VvILu27B77ChypcguQwSI25CEFmj0QIA+Rz9dQZDtirku8RatnxYb17OAEAz/j2z6RSgAAUoUHcBBgDqbsYnKEABClCguQt4CegLv4P14S3JyX6kHRL73Kq+GptTn1C9cwcfA7fvPrDfugL6z5+udAAgcwuA12cEnK1OSm89SHFmJgHMFwAIyjvCmPKfdAK++gYAspbSyxaAnc6D9daV0H/9PN3XfMcAatF/YL94BrS/f0m/CbI9InWMX642SbnpLRB56staASBbMHa/KpmQ8aeP0m3KbHc+x3SAQpIn5rFmEsDm/iNm+ylAAQpQoD4CDADUR43PUIACFKBAsxOQpHnmV48lJ/eDjobbf7RKAiiTS7/r5kjsfiXMqf9TyfXUCQHpWbkJBJ76O1m2L5nyU6cA1GULgCxLz5tgUNPg9h0Ff51B6RwA+cpGxV/Qlv9RlWwvUu8VAG7/A2G/NF6dVpC+rEjy5AOZOG86CvkCAHK/9fHt6SX9kCSGu18FSb4nV67JNdx44fr6jU5vicjXJmfQUQUd3UFHwH753NzJHKusvb57MwdAs/sVs8EUoAAFKLCyAgwArKwgn6cABShAgeYh4CVgTn4UxszX1LJvNcm3IiqpnzvsVJXBXh0v98HNMOZ+qCb9Qbv14A46CubHt6t9+n7nfnAHHAh70mW1LtOXL+HVcwD43bZIlv/hLTBkRYETTR4xWN4B7oCD4W0yMuuIwZwBgN57QJ8/Lb3/P99kOysHQC3H6enzvob17rXQKhYl+7rJ3rA+uSt5MkKBAIAs+7dfnaDyI6QCKDCsvAGAINQaheoTN3XKwCd3QkssV97eRsNhfXRbuk1yTyFHQCt4T65EhdJGXhSgAAUoQIGWLMAAQEseXfaNAhSgAAUoQAEKUIACFKAABShQJcAAAF8FClCAAhSgAAUoQAEKUIACFKBACQgwAFACg8wuUoACFGhuAk58EuIxScbnQjfWRVmrS5pbF+C50xGrvANBEIWmt0ek7AzoRtdG60dLMGw0LFZEAQpQgAIUKBEBBgBKZKDZTQpQgALNSYCT15UfLRquvCFLoAAFKEABCrQ0AQYAWtqIsj8UoAAFWoBA9uS1GzStNTx3JgAdpjUQ4bLj1P/2/fmIRx+D580GgoT6O01vBzu0N0yzD6IV18H3F1Z9gT8dutEN0eVXwvN+UGWGy06BYfZErPJWuM7XgGYjFD4MhrlB3nItexsl7MTfQCL+IoJgOTStDSx7OziJN9UXf9PaDJa9Y40VAJ77bXplg2n2B7QQXOcrAD4Mc2OEy05QZRUqO1x2GhLxF+DE30IQLAMgpxYYMMweCEWOgK53Qc0AwEWIVd4G15mi7tf1tRAuO0m1Px77H3xvPgBPcvhD0yIwrM0Qjhyt6kitxqitzYXaI2a1jZe4Zra5trpawCvOLlCAAhSgAAVWiwADAKuFnZVSgAIUoEBtApkTQZmQJq/U0Xw6LHsn2OG9EK24Gb43t2ZRaiI/Gp47G67zSXpirxtdEKv8FwL/HzVhtsP7wLK2TAcKdL0TwmUnIhZ9uNZyNW1NxKP3Iwgq0nXLpDkIHLVtoZgAgKa1QhBUqsl/8tJghXaBYWxcsGzTHIh47FEEgQs7PAIaQojHnlZ1G+ZGiJSfmzVxl20UhtlLTbClPl3viHDZyYBWhljFjfD9BTmGQ4cdHgkNZekAQN42690LtkcCDYXGC4FfsK5Q+CD+eChAAQpQgAIUqKcAAwD1hONjFKAABSiw6gQyAwCaVo5Q5FD43gIk4i8n8wLoXWBYm2ZNaEORY9Vk30m8l/yibmwI094G8djjQODADu0OaBEkYs9VfekGDLMv7NBw/FtnDgAAIABJREFUxCrvVpNx09oSut6hqp7kRDlXubqxnvraL5dMrmVFQqzyvnTQoLgAgPTrcLjuNLiJj1RZ8pymdYCTkIl6/rI1vROc+GvJsIHeXk3uDaMnTGuAWkEgV5ah3k4ZqNUKejuEI8fAMDeBk3gb8eh/5e6qoMBY9XfyT6o9htE7Y1Kep81FtCcRe6agq2kNQjz2pBrj5LjX9JHVD7woQAEKUIACFKifAAMA9XPjUxSgAAUosAoFspevd1dJAGX5fGZSPZmce+73qhWWPRyhyBh47iy1zF2WxcvEOBw5CvHoo2obgGH2gaaW3H8NTWtbNRleA5Y1BIn464BmqOX/nvtVcjtALeVm1R3aDaHwgcic4BYTANCNZL9kwpuazMtzcqXrz1P2ihUA8exR0GzY9s6wwwdkBQAyb5Kv+LLKQTySl6+2V0ggwnO/g+//XrWdIhmQyAwA5GtzMe1Jb7OoxdWyhibHQiV/zO3DAMAq/OGxaApQgAIUaPECDAC0+CFmBylAAQo0P4G6BgBy9VCW5MsedyfxsVoZIF/21XTXXwzL3hauMxkB4urLt+/Ngyz/j5SfpVYMpCbg+cqVFQgq74BMZusdAEiebiD77+saAEjmAHhZfalPbmdIbSNAOreB7/2c/nKf7MeKrRQysZcyXHcq4tGHEfh/q6CIaW8JBJVwEu+rJ2oGAHK3uZj2OInXCrqa1lA4iQ+yTn+o7sMAQPP7PbPFFKAABSjQdAQYAGg6Y8GWUIACFKBAlUCuLQCynz+5NN1Xy+5Nc1Mk4q9UJdDrh3DZMenl75mQTuJDtT89mSRQJsjyBfx4JGLPw/N+TN8qy/9lKX/ml3zDzF1uIvYkEvFXk8n0jHURKTsVsej96gt6auJcKAlg6njD6hNcXe9csOzMSXAQLFXBDJWQUE3kk4EP3/s9Y+l+BFZod7U9IvD/gqaFEYocCdf5Qj2rAhn2MFihkWqVhe/9VOcAQAoyX3tkdUZyC4ckPMztmuvkAgYA+J8FClCAAhSgQMMJMADQcJYsiQIUoAAFGkggKwmgZqv965lJAO3Qnmp/f/4EdpraDy9Z/mVSnDoNQJqXnHhfpCbHkm1flVuV/V8mwb6/qGC58tU/Vnln1df3VKcttZd+ZQMAVmgPxCpvr7VsQLYyfFY1cd8advhgxCpugOfNUUvnI+Vnw018kg4ApIMN0UfgJN5VfZYcAJreVt23wlYJVf05gGTil/tSpwDkC1oU0x45HaHQeBlGr3QOgHx1cQVAA/3IWAwFKEABCpSkAAMAJTns7DQFKECBpi2QGQCQr8UysVbHAGomTFOWr2ceA/gwPFdOApDJtxxhVw5ZSh6KHFw1mQVilfckTwNQX7q3S3/9jkcfVMf2pZb/S94AuZLH1dVerut8jHjsKTVRl20EutEjXUdxOQDyL6cvVLZ8vY9HH4fnTlftT07gLRjmeiqPgQQBcn1NlxUPqeCC5EOQYIOUIasrpAxNXxOWvQOc+Osqj4JsdZBtAbJaIrkvP3ebi2lPMa6ZRw4yANC0f6NsHQUoQAEKNE8BBgCa57ix1RSgAAUo0KQEfLUiwHW+VK0yrYFq9UHDXMWVLScJJBKTVH4D2X6QeUmOg2jlTWr5f+YlAY9I2RnQja4N01QAlcsvgeQfyKqnaluCnLqQ76qt/Q3WuGqnI2SWm8qLkK8uWRmSiD+vDCPl5zRkk1gWBShAAQpQoNEEGABoNGpWRAEKUIACLUUgM09A9T7Jl3U7PEZNxOtz1a1sX21jkNwIvv8nADnJYDSs0PBmEgAorv31ccz3TNb2koyb8gUAfO9XJOLPwnVnqDwSqZUJDdkmlkUBClCAAhRoLAEGABpLmvVQgAIUoECLEZBEd/HoI+powiCIVS3B16Hpa8AO7QHL3qnefS22bElumJAtCMGSzGlsswkA1KX99cbM8WCxAYAgWI5Y5b3wZOIPL10SAwANORosiwIUoAAFGluAAYDGFmd9FKAABShAgQYQyMyOv6I4M2cAoAGqa/Aimnr7822bYACgwV8FFkgBClCAAo0owABAI2KzKgpQgAIUoEBDCTT1CXShfjb19jMAUGgE+e8pQAEKUKA5CjAA0BxHjW2mAAUoUMICkixOzrOXTP3JDPh+lYYOTYtUZa7fBpa9dfoUgBRXrkmnPBOKHKMy+LvuN2qft+yl1/X2CEWOgGH2SWu7ztdwEm+qJHfZdRvq9AHD7KES8NWW7E7aq/btO58i8BdVbSFI9UGqkrLC6mQCKctU/VhxxSpvhbSjmEuOKwyFD0ShJICuOxWJ2LMq03/mlWtfvOt8juTpCbL1YcVlWoMRLjuxYBLA+rQ/u68+nMRHcBPvwvd/z9iCIXdZ0PRWasxse1d1GkL1q9AWADkVIVZ5R9X41q68KpIoFjOuvIcCFKAABShQXwEGAOorx+coQAEKUKBRBSQLezz6QPI4QHXsXW2XpjLbhyP/p5K2pa58AQBd7wrPSx6Fl7pk8hgpPxua1gp1q9uAafVXwQNNa5PVSAkcxKL3qQl54T7IoxoMc1OEy45Jl1WfCXShAIDUlOuUgOrHI8p9kvvASbyb1f5kEOUomNagVRoAkDGS4IPvzS/sp9mwrK0RihyaFQhiAKBRf7asjAIUoAAFmpgAAwBNbEDYHApQgAIUqCmQnDjfWzVxLl5I1zsiXDY2fcxd7mXnWlWBmUEFHXZod9jh/SFJ+aIVN8P35hZfMTSY1oCqowB19ZxKKldxEzxvTh3KkVt1lVQwFBmjnlsVAQAJliSPMfw8u22ajVD4MFj2sKq/91G5fGKNY/4MY0NEWk1QbS10DGB92i+Vq3eg8nYVjCn+ErsdEYockn6EAYDi9XgnBShAAQq0PAEGAFremLJHFKAABVqcQF0mjdVmsDCtIQiXHa/+OncAoCaXprdDRAUO1kWs8ja4zleFvzjXKEaCCHvCDo9S/0a2LcRj/67aYlC3IdL1LmqCLasR6mJR7BYACQC4zhdVS/tlW8WKy7K3QyhypPoLz52GWOXdCILKjDtM2OF91ekHcq2KAED9gydA9WMZGQCo27vHuylAAQpQoGUJMADQssaTvaEABSjQ4gTyTUzla7NM7kPh/QCtldqb78RfrrF3O3Mynz8AIEvtN0EocjgQVKqvzKa1hTrmT76MywQ085KJuB0aAdPeLjm5j7+s6k/mBVhxZW4jiFXeo/IMZBdkw7Z3gkzUZbuA5DWQCbbv/VKtvnKEy07KykdQlyR6hbYASABAchNEl18Fz/uxWh/WRVmri9TXfTl2MBF/NSPvApDpW0wAIFV4XdqfL3giKzzs8H5q64GMUSL2NJzExzVyGUhOhkj5mVVjNQnx2BMF8x0wCWCL+08JO0QBClCAArK58I+KhYU2UhKKAhSgQLMS8DwPM6Z8g9deeBV77LsX+g7YFEv+WYILxp6L76Z/ix132xlnXngWQuFwwX7ley5XHQULA/K2o77lFVNnc78nEXuyatKZ/f+ukkvsT83a3y37013nY2jamtCNtWEYG6uEfMkJbv4VANUnsSmzROwZJOIvZ014JUmfHd4HdmivLNp49CH1lT/zUnvjy46HafavdRhksuk6n8F1p8H3fq1Wn3zFjlQFAPqmy6nLBLq4AACQiL9SIxmgBDskuZ8k1osuvxKe90NWX1LJ/1J/WWgFQH0CALmCJ5IoMZl3YHBWe6IV16nATdY46O0RKTsdutENhVYApJ5jAKC5/5eD7acABShAgVwCDADwvaAABVqcwGvPv4LrJ16j+nXjPbeg38ABDd7Hhq6joctr8A6vxgKTS/AnV2uBnHd/AKzQLnVqWb4VAIaxESKtzqtRVu6661KltHM0rNDwjId8taVA/vG9n+AHfxXcFtBYAQBZ+RCruB6+/0dGe5NbGQxrAGKV/0Lg/5P+d5nJ/1ZlAKBy+aXKqr5Xph8DAPVV5HMUoAAFKNASBBgAaAmjyD5QoIUILF2yFP9+4FG8/eqbWPzXYpimiZ59NsaBRxyMrbYbBk3TIF/Kv/j4M7z45PPqa7pcmw0eiJEH7IOOnToicyKdYpEv/seedhwmnn1JegXA2HPPwN233IlXnn0JPTbeEFfcfA06rNUBM6ZOx4RTzkJlZSXOv/IibD5kixorB955/e10gCGzDllVAE3DS0+/gBefeh6//fwrWrdpjUFbDcZRJ/0fOnftknMFwMqU98vcnzHh1LOw8PeFGHfhWYhEIrjnlrsQi0Zx6LFHYJ8DR8EwjGb9huTa817sl/XqHc8XADCtLREuOy5HAKD4I/fyIaf24csS++QS9XeKOmIus7zGCgBInbm+tsvXf8PsjUTsOckEkG5aZvK/VRsAuKRG4sG6vdQrAjEMANRNjndTgAIUoEDLEmAAoGWNJ3tDgWYr4CQc3H79rWryXP2SSfQ1t9+gJuqP3fswHr334Rr3dFu3Oy678Uo1gU99/a8tACCT9WlfTcOFZ0jmcuDaO25QKwX+/cBjeOD2e1XgQcozLavoAMDp543Dk4/+r9b2tVmjbYOWFwRBOgCw2aDNMXPG9yp4IZcEUFL9arYvRt6s9xZCkYNUhve6XPkCACsm6dmlrfwKAKj9/aHwgYjH/quWn0sgIPsyoOtrQTfWUcvsZbWDJNtbXQGAXDkXZIuErnWotvw/O/nfqg0ArNwKAIABgLr8TngvBShAAQq0XAEGAFru2LJnFGhWAvK1/LzTzsb83+Zj1xG747RzT8c3U77BuSePV/0Yf9E5WLfHejjnxDPVBHfnPXZR91Qsr8AVEyZi+tRv1Ff2MUcfitdfeLXGFoBce/lj0RguHHcevp02A0effCz2OWgUrr7wCnz87ofpsmRVQq7cAbmW7Et+gcz2nXL2WHw//Vtccd5ELFu6TJW556gRuPD0CTVyEdS3vGE7bKPcZAVA3/6b4oKrL8H3M77DJeMvSLvttncyO3tzvfLnABis9qZnXon4i3DirwBaBLreFYa5IQxDvl73ULkC6hoAyJ0DIPfEtzbfwP8Lsjfd9xdm3SbZ/cPlp0OS2SWv3In4GnMFQO42yFGJ8s+K4IUELcLl4zPanuxB4+UAiFTlABhUp1ebKwDqxNWkbvbc6YhV3qFW0Ggqr8MZ6fweTaqhbAwFKECBJizAAEATHhw2jQKlJiBfs5cvW4a5P8zB5x9/jg/feV8to5dLAgBypb7uX3fnjWrpf64r12Q6VwDADoXUF/8H77gPW20/DAcceiAun3ApohWVuOq267BJ/755k/blqiPz71LtW75sOS4752JM/uxLlXyw+laEVDLC+pY3+rADcfH4C1QAYPRhB+HYsSfgm6+mYtxxY9NuzT0AkP8UABOWvZXKAg+E8mbihzrLfgzkOLu6BgDynwLQFnZ4BExrmKQWhBN/A07i7ZqnAOhrI1w+DoG/MD1xyXxnZeIviexkeb3UlYi/BM/9vsaRg8UHAADT3hqh8GHwvdkq6Z06XcCbh2jlTZBAROaVbxKVKxlg9m9Ng2Vvnzw1odq1cgGA3O3PfwrA2iohozoFwP8bifjzcBJy0oKb1SrD3AiR8nNVEGhlAwCa1lYdKykBEN//E4a5can9p5r9pQAFKECBZizAAEAzHjw2nQItSeCfxX/jX9fcjPfefBdDhm2JAw8/SH3pv+D05BL96gGA2pL7FRsAkFMAUl/tW7dtjcFbD1V794ftuC3OufQ8RMoi9Q4A5Bqb3n374OyJ5+Hai64sagVArnwGmeVKeSeceTKuPG+iCgAcdOQY/N+px2Pa5CktKgCgvkhX3AjPnVGvV1431lNHwEk2+7oGAKTC5DaAr2pMygs2RgIPoVGwQrvCc2epcoJgWcHHct2QKwAgQYd47Mkak90Vz69Y9l7XAEDuZIArSs48GaC+AYC6tF+O+ItV3ATPm1NnP2lrKHIkTCsZMCw2ACDvXTKYkQxC5rp0Q45IvKTObWrqD8hxlPHoY/C82VUJKnV13KMd2huWvU2WoWH2A4Ll8Ly50DQbQRBH5gkNmUdHpk6MkN+y/BZ9b35VTglNnXRhWJshHDkaTvyt9FGNmeXLSh55lzNXAEjgLHWsozptQwtV/V59FZwJl52ggmDyvskKIXmX5M8SEEwd3WlKvWWnqWM4i+13bXU19fFl+yhAgdIWYACgtMefvadAkxGY9PIbuOaiK1R7Jt5wBQZtNQSP3f8IHr/vEfV31bcAHHTkITji+KPw68+/YOI5F6uVAnLk32nnnI43X5mUtVJg0836oaKiMudS/mhlFNdcfCU+fPv9tIXUlfpqnu8YwOpf+6WOH2b+kN4CMHbCONWe6gn4Grq8zCSALTcAAJUALlZ5O2RiWper+uSvPgGA+tWtIXlM4SlVxxTmXtqfsy+aDQTyBXvFcvtcR95JnoBY5d0IgmTOh5rXiuMK6xoAkLJyHWuYqkOOVpSgSq6r2BUAdWm/1CO5EaRNMoEr/tJVnohQ5JD0I8UHACT4U3sSSNnCEWk1QQWXWsoVBEsRrbgZvje3ZpfUaprRQOCnJ92avqY6GULTQtCNDdJHMMoJHaHwQemjI1MnRkhALlZxI3x/QQ4yHXZ4JDSU5SzfsndOT9pTq1cyAwAyDsnfQ+q3o6mTQuQ40Hj0fgRBRbpOaU8QOCqAJgEACRLVqd956pI+86IABSjQlAUYAGjKo8O2UaCEBD585wNcfu4lcN0VS3fLW5VDkgMmEgmMu+As7Dpy91qTAF5y3WVYr8f6eP/Nd1VQIHXtc9B+KjfAxePOr/HlXe7JnMxLMsErb70WXbp1UY/nm7DnquP/TjkOd910e85EhpKQ7/Tzx2PoNlvmzAFQ3/J69+2dzgHQkgMAMhZqIh69T30BBIKCvw75YilL/01ri/S99QkA1L1uQ9WZPFVAT9ednMA+Aplg5bt0oyssexckYv+ttp0g97GHhVYnpBIQ1icAkHfrRcaWipUJAMizxbY/VY/rTkU8+rBa7l/w0mzY9s6wwwdk3VqXAICqr/K+vEGHlrgPPTPvRXKLyrFwnU8g2zBkYi0nP8iWixWrT+Td3A+mPVQd1RirvFdNwuVoTTtyUProyNSJEU7iXcSj/5W1GCp/RLhsrNo+I//IJZNxw+idDgAkEzimyv8Vsco7864A0LRytS3FdafBTXyULk/TOsBJSAJOQFZtyG8zVin/LUkGOaROXe+GRPxl1cdi+p2vLllJwIsCFKBAUxZgAKApjw7bRoESEojH43j2P0/hfw//B/FYHFvvsA0OOmIM7rnlTrV/XibxJ447Gb7n46N3P8Ckl15PHwMopwPI5FeO2ZNLvurLRFySAcolifcOPuoQXHrWRTkDAJJ4UBLpySqC/Q8djWNPOyH95T5fACBXHcefcRIkj8Gz/3kaLz3zAhbM+11l4u87YFMccsxhGDBoc+RLKljf8n796Zf0KQAtPQCQ/Dn4cJ1P4SQ+VEuzZSnwimPpZBmxDU3vCNMaCvlaKF8lM6/6BgBSdcvSZKnf939HEMQyAhEGZEIgS5Tli7N8Ic91SZsT8WfhuTOr2i6BDDkFoL1aom6F9lYTo+jyq9Ry5Mwr11d3WW6diD0B1/myantBVWBEHLRyWNYw2OFRdc4BkOqvtMPzfsxqh250R6T87LxfvYtdASCFFtv+zAbIM078Zbju1wj8RQiCRMY4WND0Vuo0BdveFdLW6lddAgDyrOtMQSL+AnzvNzU2yUtXy9xlBYBMOHPV01z/85256sGyhyMUGZO1hUWCHpY1FIn46+rruZrEl4+Drq+dlcRS09eAZW2JRNXJF3Zod9jh/atYfPUbkIm6536nfk9Q41gzAJBZfq4kgJkrAGQcZEuGBCec+Gvp8pLj+LX6cyoolhnokABA1j3F9DtPXQwANNc3n+2mQOkIMABQOmPNnlKAAhSgAAUoQIFaBQpte5Cl8xJgcxIfJAMA1fIgrJhY6yo4IJN7WY0TKRur7s1cxSEJFU17SyCohJNIbsOqvgIgs/zCAYBkTobMQF+NyX3VsZy1BQByAeXrd/W6GADgD4wCFGjqAgwANPURYvsoQAEKUIACFKBAIwlkTowlAV+47BiVNC/zylxFUT0AIFt1opW3ZG3TSCXZkzKS2z4mq+Isexis0Eh1QoZsH1hVAQBd74xEXFaEBSoIESk7FbHo/Wr1QarOzC0Adek3AwCN9GKyGgr8P3vXAeZEtbbfaUl26UXpvUvvyo+9K9hFRVS4ig0UO6KCiKJib6DYCzbEXrArFlREBZEuIFUQEGm7Sab9z3fC7Gazk2Qmmewm2XOe+1x198wp7yl7vvdrHAHPEOAEgGdQ8oY4AhyBikYgpAv4Zq2CeZtkHNhEw5GtIiakXpQNu0Q89nMB9qoC9q9m4Mp+xajlT+537kXfvI3sRcAu6GLsaOO5jWTvrPjIOAKlCEQyQMQL0hcJbilJHUtiANhlQihjRRATM4LieGjhuTFxPChWBt2vJii6viR3LokB4IUFgOI/gQURpWCFpUUpcekggsIXOCeleXMCgJ8ejgBHINcQ4ARArq0YHy9HgCNQgsBLvweY8E/lpPZhHN3aOwIgJ2EOqTA+/RXmms2QriRf8twq5vINUE+dBHOdu0j/0bMUhxwC5bHLgcKyvv9eIeGEAPCqr3Ta0V/8Atrlj6XTBKRrToM86by02sjUx/k+v0zh5rTdSDq8F6BrFCSP4h5QfI1qzPTfX3BOmTR9dgQABQwMBV9hfv2xMSMibT8PXVvFBH7KIqD4Doca+oTFsaC4CuQWEA6+W87FIFUXADLL19S5CAVnMRKAXBNEqQ0LbkilbBpAd/PmBIDTXcXrcQQ4AtmCACcAsmUl+Dg4AhyBMgh8t17Bx3/6sCskML2QJAId6uk4t0sQNf0mooV/60NLUy8AeH2xH8u2SwjrAkQBqFdg4LROYbSurePheQXYtFtEgWxiZK8g2tXV8eVfCt5d7odhAv/XTMXAZqqtBcD8TTLeXu5n46odMHFUqzBm/+ljlgL9Gms4r1uQ/S5e/132K81y4NmS7xP8tZtfgLn676wW3BLNOVMEgKaqeGTKQ/jo7Q9AASMnPzQF9fevj8UL/8C40dejqKgIN985AYcfeyQL0vjKsy/hy9mf49/t/7Igju0P6ICzLjgHAw4diNigixeOvhifvP8xHpp8H8tgcfwpJ2LYRRewjBZL/1iCI447CteOvx7+QAAU6PKDN9/D+7PeZQEna9Ssgb4D+mHE5ReVBLBcsXQ5nn3sKSyY/xtrr269ujht6Jk49ZzT4fc7JzXyXUDO9/l5djfwhuIgYLBsAhQ8M0IA9N6XspMDxhHgCHAE8h8BTgDk/xrzGXIEcg6BJdskPL8ggLAh4PSOIfglE68tCUDVgQPq67i0dzFmLCrV/kcTAJf2DuLVP/xY+a9Ubt4+ycS5XUPYuEvEZ6t97PeD2odxTOswps4vwLJtEgoVEyN7BhGQzXIEwL/FIp76NYDdYaIYIoXqq4bAxkYEwJDOIUz/JZCw/14NPSIBYgR/a0zZrLmtDAKA+vx57jyMv3oc6/6eafejW+8eeOXZGXh26lNMwL/9gTtRs1YtTL3vEds0jiSsT5l6PwIFgTJZF/oN6I9br7sFu3ftxtGDjsWVY69maStvGXNjGQJAVpSEKSypf8Xnw4RrbmLEw+SH7oY/4MfNY8Ziy99bcNEVF+OsC4ZCEEr3XiIs811Azvf55dylneUDjo5rEDtUyhTiCwyF4jsky2fBh8cR4AhwBLxBgBMA3uDIW+EIcAQ8RICE8/dWRAT0/QoNdN5PZ9r/dvV0RgZYxc4FYM5aBW8ti2jyySLg4l5B/LxJZgI//axjPR2D2ofw+PyIf3/H+jrOOiCER38uwL/FAvv95X2KsXF3+RgAc9cr+OjPyLja1NHxvx5BPL+wVNgnAqB5LT1p/9S+QznOHlUS/N/7EdrtrzKNf2zhBEB5F4CdO/7D+GtuwpLfF+N/o0bilLNPw93jJ2Pu198xDfzQ/w3DxnUbWDpISgt57ODjceWNV2HRgkW4cdR1DOLrJozFAd06lxAAA484hFkM/P7LAtC/X3PL9ahZqyZLTxlLAKz+czXGXnYtszY46oRjMPqGMVj2xxJMvmkSIw9oDJQu8tqLx7C+yBrh0KMPR+t2bdCgUYOStJROj1m+C8j5Pj+n61xR9XRdx+IFi/Dxe7NxwqmD2F6t7FgXbvo3zV0IFb8IShlYmr5TBKUq9PlPgOI7sqKg5P1wBDgCHIFKR4ATAJW+BHwAHAGOQCwClgVAsVZW20ka/BPahnFkq0gubjsCIPpnVPf4tmFs3iMyAZ9M84kUuKJvMV5eFGAuAnULTBzcXMWHKyMEwckdQjiipQq7IIDvLfeXizkQTTgQAUDFiksQr/+UAwomEfwtHDkBUJ4AME2Tafyfm/Y0Bhw2EGcOOwt3jLsNxXuLcNdj96Jz9y4MPqq3Z/durFm5GvPmzsN3X33DzPXtCIDofduzby9MuOc21KhpTwB89cmXuG/SFPbJvY8/gJ79emPP7j24feyt+OWn+cxVYNhF57MxrV5JvtGlpUmzJrh+4jgmdDkt+S4g5/v8nK5zRdX7+N2PSvbvA08+zCxoKru4IQAqe6y8f44AR4AjkE0IcAIgm1aDj4UjwBEoQeCHDQo+Xa2AzO5JMLcK+f+TAN+wupGUALCDs5piYnTfYqzaITFNPcUWaFDNYAI/xQm4sl8QdQsi/x2bBcAtAZCo/6Y1DeerXRyG/t6P0Ce/Zqvxj22IEwD2QQDJJ5+08DVq1UC//zuQ+eKT5n7sbTehoLAA//27A49OeQhzPv8a/QcehLPOP5tp7G+5KuI6EGsBQD8j335d05i/Pv3+uJNPsNWMRhMAdgvfqcsBuOPhu7Fty1a88twM/PrTfGYZYJXe/ftg/JTbUL1GdUf7Jt8F5HyfX+wiJ4sfER2ccsy4a1C7Tm188fFBXi8IAAAgAElEQVTnUENhHDP4OLTt2B5PPzodP8z5Hs1aNgfVsQglNaziy08+x5svv8HIJ3J3OfjIQ3Huhecz65No4d8aFxFWI6+8GJNuKB/rIll70WO9Zvz1KCgowJMPP4FgcTGGjbwAp5x1GrN4STbneARAsu8cHSBeiSPAEeAI5DECnADI48XlU+MI5AMClOqPfPPfWe7DtiIRlgBPAnSstv/QFioz97dcAHo10jC0SySGQGwhYuGReQFsL6b0U5FiBfGjf7cjACgAIAUKpNbIBYDcC15e5Mfv/0QyEcS6ACTq39HauBT8rTY5AWBPABQXFWPKrXfiuy+/KYHfEtrpB599+CmmTJjMfjfp/snoO6A/ZjzzIl5++kX2s1gCoGPnThhz0zV446XX8eXHn6Nth3a4/cE74fP7E7oAkPBFZtQk5MQrZHL994ZNzGKBCAmLIKhVu5ajrZPvAnK+zy96kWkvzHjqBbz01Avl1r5pi2YsfgVZroy74noWL8JJsQglIr7itd2yTStMeuBO5uJiWa9YbccjABLFurDao6Cc1ljJcmb54mWMaKNCQTcpRkfnHl2Tzrlm7VopxdogAoQXjgBHgCNQlRHgBEBVXn0+d45AliLwxhI/vl1HOZqBw1uqzGf/iV8KsGK7hJa1dWYB4JMAqvfNvnpUt1lNAyN7FWP6LwXMhz+2kENB3yYahnUJMh/8aAKB3Asu6B5Ct/0jZvx2BEBIEzB1foBZJVhFkcACAFIhAuC0TiE8Os9Z/3HhJ8F/1rcRjf+Gba5XiRMA8dMARmszSXi685F70LhpY4bxd199y6L3kzbfKtWqVwNpNCmwH/n4k9bUEl7OHj4UF11xSUmAQfpu9PVjcNixR2D8VePKBAEURSlugEESeq66+ToUFARw1y13sK4nTLkNBx4yADOefhEvTn8OZwwbgpFXXuo4FkC+C8j5Pr/oQ29ZriSKHzHw8INZ/AoiALp074pb7p7IiK7H7n2YNXXOiGE4Z8RQTL33UXzy/mym2b/r0XvZXh93xQ3YvnUbzh5+Ls6/ZDgW/PwbOwfUnxUf45P3ZpdzAbDTwG9cvzFpe3ZjXbZ4KSZedwsbKxFtLdq0TBoz48TTBpc7Z05ibVC8D6fBNF1fvvwDjgBHgCOQAwhwAiAHFokPkSNQ1RAgrf/by3xYsFlGkRpJA0iCdrs6Os7uEkSdQESjT4L4k78GWEo/Kk1qGiyAn2kCL/8RCc5HwjkJ/tV9EV//49qESwLwkeb+hYV+liowmligtuwIgFp+E0u3SZi5xM8sB8h1oH1dvYSEiE4D6KR/23XdsQfqOXfD+G5xysvOCYD4BAAF+CNBifz6Y4VqMh1++9VZeP2FVxEKhvB/hx+Msy8Yiicffpz56Z9y9uk48bRBTOtIgpZFAOzdsxf33HoXvv/6W5CWk/z1H5vyECMASNN/5dirQJrRSPtv4oO33sPmjX8zbScRCudeeB569O0FwzDwzedf4+3X3sSKJcuZcNawSSMMOm0wTjnrdJaBwGnJdwE53+cXvc7RpFW8+BFDzjuLZaOI3pekub9mX1BJy9KF3ABee/6VEgJg+ZLlJVYvlm+/nWAf7cKSqN43X3yTtL3osQ4572yMHHMpFv26sMxYaf7JYmbYuSA4ibVhpeV0epZ4PY4AR4AjkG8IcAIg31aUz4cjwBGoMASIaHhtsR9zN0SsFQ5squLcLqG0+je374J2xmQYP69IuR1OAMQnAFIG1cWH0T7OFkng4nNPqua7gJzv84tHANhtDnIPufTaUbjzpkmuCQDKimEJ2l4QAE6IAidkRTQBEG/ON0y6CfdMuLOMpY3TWBtOXWk8OYy8EY4AR4AjkGUIcAIgyxaED4cjwBHIXgSiI/7HjtIvmxjeLYQu+1wIUp0FJwAmwVy3NVX4IA45BMpjlUcA/PTdD7h5zI0l46eUg2RyXNEl3wXkfJ9f9H6JdgGIFz/CjnRyYgGwd+/eElN7OxcAa//GWiF07dkNe/cWJYx1Ea89cgGIdaOJHWu0C0C8OSdLt+kk1kZFn0veH0eAI8ARyAYEOAGQDavAx8AR4AjkBALkmjBriY8F/Sve55ogCmBZAwa3D6NXw1Lf8VQnxAmA3CYA3p35NqY/OI2Z81Mk9VHXXYHadeukuh1S/i7fBeR8n1/0wlMMiqn3PYIP3nyv3H6w4kd06tKpJAaAZXXihABo0rxp3GB7bTq0xW333sHcUMg1ZdLYW0v6J3cYIrZuvebmMhr4REEArfYonkYyAuDI449OOucDDz4opVgbxw4+jscASPlm4R9yBDgC+YAAJwDyYRX5HDgCHIG8QYATALlNAGTLRsx3ATnf5xe7j5LFj1j/17qkQjWlqIyNAdC8VQsW5DI2DeBhxxyBYRedj3r71WdDoQwaTzw4FRQMkAoF4DtnxLm47foJZQgASouZrD2n1grJ5rxr565yFgjUf7LveADAbLml+Dg4AhyBykKAEwCVhTzvlyPAEeAI2CDACQBOAHhxMPJdQM73+XmxB3gbHAGOAEeAI8ARsEOAEwB8X3AEOAIcgSxCgBMAnADwYjvmu4Cc7/PzYg/wNjgCHAGOAEeAI8AJAL4HOAIcgfIIFIVgLlsPY/5KmEvWwViwCthVBHPFxnJ1hfZNgJqFEHu0gXBAc4h92oH9rHpB7iO7Nwjjt1UwvlkE87slMNf9A/OvLaXzCigQOjSD2Lc9xCO6Qzy4C1CnuufzzkkCYMceGN/+AePLhTB+/RPm6s3Af3tKsKE9IjSsC2HgARAP6QqxZxugWvmUdubyDVBPzQECwMWZQe3qEFo3hFC9AAKdl3aNIXZukfFzk+8Ccr7PL+WLxTRhbt8N8/c1MH9Zye40c9N2YP1WmFv+K3+nt2wA1K8JoXE9iN1asXtd6NoSQpP6gE9OeRhZ8WGW3OlZgQUfBEeAI8ARiEKAWwDw7cARqIoI7CqC/sFPMGZ8BeOHJYCqp4WC0KUlpDMPhnjmwRCa1QcEIa32Yj9O57EvNN8PytsTIHRoWn5Mhgnzt1XQ7psF4+P57nBQJIjH9YE8dgiE7q1cz9kLYTcdkNOOlm+YML5fDP3umTDmLHI3lIAC8dg+kK85DQKRARRJEYAXmKQ9rzgzIeHJeOt76K98xfaMF0Vo2QDiGQMhDTkEQsdmJTh40XY6Z8bq3206SXPpOqjnTIH55yYvpgChbWMoM64H3S9e3gm5MD9XANI9tngt9Je/gvHGN7aCvqv2qDLdb73aQjzvSIjH94XQoLbrJhJ9kM7+zNY73VOAeGMcAY4ARyCDCHACIIPg8qY5AlmFAGmGVm+G/sBb0F+fAwTVjAxPHHAApBvOgHhYN0CWPOkjE49FSjWnjX0Gxvs/pTdGRYI08njI488BahQ6bssLYddxZzYV0xGUGWky9lkYc5ekMwT2rXhcb8h3jmAacS8wSWde5SZDZ2bpemiTX4Px0Tx3BJFLZITOLUACt3TSgUCBz+XX5aunc2ZSEZDNzTugDb8fxneL0x47NcCE/1fHQujU3La9fJ+fIxBDKoxPf4V2x6uMAMhYscjO684oQ9il01866xePAKjsOz0dPPi3HAGOAEegIhHgBEBFos374ghUEgLmP/8xTa3+3KcZFWKip0dEgHzXCAi92rjWjsfC5Olj0TRhzJ4P7Ypp3mjK9g1WPLQr5KmjQFpdJ8ULYddJP/HqpCQoazr0Fz5nxImnBFJAgTzlQoj9O0AdcifoIZ9qSWleNp0xYWLccxkX/GO7Flo3gnzfRRCP6pmWRUA6Z8YtAcCE/0segfHFglSXrcx3JPQrL10XsYqIU/J9fgmBpDvsiwXQbn4hs4K/zSDEwf0jhF0rZ/dcJtavHAGQJXe6J5ufN8IR4AhwBCoAAU4AVADIvAuOQKUhYD0Ur3w8LaEq5fGTdnzMKcxMPh2tZjqP/TKPRRJgn/sU2g3PZIQIEQd2hvz8tRAaJs/7nnMEwN4gtIkzoD/+YcrbIdmHRAAYi9cBe4qTVY37+7QJAHJtmPUtE/7tfKZTHpjLD6WLjoU04VwIdWu4/DJSPZ0z44oAoH1x9ZPMNcKL4kT4rwrzi4vl7iJot78K/anZGbnDHK1h7eqQ7xoO6ZzDUrbySmd/Zuud7gg7XokjwBHgCGQBApwAyIJF4EPgCGQEgZAKfdoH0Ca9XHkPxX0TE4/sEdGON43klHZbPHkstmkE/d43od0zM6N4SMOOgPzAxUChP+E0c4oAqADh3+2eiFc/LQKgOAxtykzoD7+T0T3idK7igR0hP32VY6uS6HbTOTOOCQBNj+B110ynU0pYj4IkKk+NgdCuSdL28n1+dgBQUFJt1FT3MTeSoplaBemqUyDffE5K5G4661dCAGTZnZ4aivwrjgBHgCNQ8QhwAqDiMec9cgQyjwAJMpNfhf7QO5nvy2EPbh73sU2m/ViceROMH5ZmTPNfZryKBOXVccy3PVHJGQLAYyHP4XZJuVrKBACRHDc8w1wcsqk41Yh7eWYcEQCmCX3Gl9CufNwTssTt/ZDOnZAL84tdT8rUop53HyjQYjYV6YKjIN9zoW1Wj0TjTGf9GAGQhXd6Nq0LHwtHgCPAEUiEACcA+P7gCOQbAlkssLkxkY9elrQei03rs2j9+gufeSKoONku4kkHMk2mXao76/tcIQCMz3+DOuzetMzynWDmVZ2UCIAst3BI5dykc2acCMjG179H9kVUusdU1zAVS4d8n180lubKjVBHPgxz/spUIc7od9K4IRE3LxdBX9NZP7Iky8Y7PaMg88Y5AhwBjoCHCHACwEMweVMcgUpHgLRyD7wN7daXKn0o8QYgDT0c8oMXu9IYpfNYrBQgqhdAeXcCxP4d43afCwQA+cBr59/H0v3lSnFNAOTAmSHs3Z4bL85MvDSAXqb7S0X4JzzyfX4l523HHqiUXcGjAIsZOceKBPmRy0DuT05TwHqxfhmZS7xGHdzpFToe3hlHgCPAEUgDAU4ApAEe/5QjkG0IeKmVy+TcyG9Uuv50xxqjnHssksB23emQbz037oM46wkAEoynfwTtuqczuRU8b9stAZArZ4aAojga0vlHOhKyvDgzdgSAl+n+UhX+M0kAZMv82MHIYmuu2IPLzPJn3QLhAPu0jbH1vdifnl8eSRpMdqdX9Hh4fxwBjgBHIFUEOAGQKnL8O45AliFg/v0vtPPuhfHjsiwbmc1waleH8tZ4iP3aOxprLj4WxSO6Q3npeqBWNds5ZjsBQPtJPesumL/+6WiNsqWSGwLA3Lozkrt+zqJsGX7CcbB4ADPHQWjVMOl4vTgzsQSAp8IxZcygAIeVEBjUAi+b50djNL5bDPXsuz1xs0i6YTyoIF14bCQegF9J2poX+zNpJx5XSHane9wdb44jwBHgCGQMAU4AZAxa3jBHoAIRoPR2FOF+8qvpdxpQIJ1/FKT/HQOhfVPAJzNNFD3+jTe+hf7Ye56kR3MjqOXiY5GENOXt8RDaNs5JAsCY9R0zPfaisNzhY4dEtIO0n4pCMH5ZyaLtGx//4kUXJW043ldeWjhQusuzDoU44miInVsA1Qsi4wlrMDdug/HWXJa2zdywLe25yhPOjVjPCELCtrw4M2UEZA/T/bGYBmkI/zTxfJ8fdhVBveQRGO//lPaeERrUhnTpiRDPGAihSf3IGaSypxjG4rUwXvwC+utzgKCaXl8uzOS9WL/0Buv+62R3uvsW+RccAY4AR6ByEOAEQOXgznvlCHiKgFfaZBaJ+/HRIE1jvMIsDa6eDuODeenNgaLlz7wZ4tE9k7aTi49FmpTy8R0gYceueLVmScGLUyGhoBxS2RoT7mkV8g2eOAzSqMH27h6GCf2Nb6Fd+5RnWk6nBIBXFg7szDx4CYSebRJDRfnbJ77M3CrSKUQoMWIpiRWAF2emhADw0BQ9lYCGdnjl+/yMz36DOmRy2oFLpYuOhTThXAh1ayTcdiyuw2WPpR1okFxU5AcvSWoF4MX6pXOOUv020Z2eapv8O44AR4AjUNEIcAKgohHn/XEEvEaANJmk/Z/0clotu9LKkTBz9ZPQX5uTVp+V9VhkGrFxZ0E8ZQCEejUi2tSde2F8uxj6/W/C+HlFWvOyPpafGgPpnMNctWVu3wXtjMlpjSFe8DanA6F84+rpd4BIinSKo+jgHqeTc0oAeGHh4FqY9UiQlqeNjsQCSFC8ELDYPrptmGfp/sQje0CefiWEhnXS2Vbs27yen0cEnKPzF7USXrh4sFgAb0+A0KFpxvdndAfZfKenvdl5AxwBjgBHwGMEOAHgMaC8OY5ARSPghSZTaFQXyhs3Q+jR2vHwzTWboQ65K6281Kxf0mZ2aVlhj0VxUD+moaK+bYtH5Aa17URQix1DNhAALDDeoFsd7wW7ikL31lBeH+fMx5sEnhuegf7MJ2n1SR87IgD2BllaNeO9H1PuL5UzQ52RGwCLrbBwdcp9O5mjVwIy+T17ke7PS+HfSwIgG+dn/vEX1FNvB93tqRZyu1GmXwnULHTVBLnkqOfclZblgZN7z4v9aU0s2+90VwvAK3MEOAIcgQpAgBMAFQAy74IjkEkE2IPtjDvS6kIaeybkcWc5jspvdUZ+zWQJkE6hlIDSyOMrhABwqrH1QkijCTFcxw91BU82EAD6vbOg3ZaeRYlTX3ULHHPBaqhnTk5L6HFKAHghYElXnAT59vNdnxkmvKZ5bki7qrx5C4SWDeLuLS8ELLF/B5jbd8P8c5OrPRxbmQloj14OYb9aabUT/XE+zy/d/QEX7lXlFsQDckwacTTk+y8ujTVgs+perB877xRP4vlrk1qVVOad7tmm5w1xBDgCHAGPEOAEgEdA8mY4ApWCgGkyQU2/782Uu6dHufLOBJDG1m1hVgCkqUpDQGD5zR+5DAjEjxztyWORHsXPXgPx1AHJp+mRW0UqpviVTgCENWjXPgn9uc+S4xSvBgUDe38ixL7OsjywZopCUEdPgzHzm9T7dWgBoL/6NbSRD6feD+2l92+LG98hWcOk/VdPmQTKQpBqoZRr4nG9M0oApDq26O+cWvm47cuTO8Ftpzb1PZ9fUIV25ePQX/kq5dERcSO/fhOE+jVTakOf9gGzyEm1CN1aQZl1M4TG9TK7P3PkTk8VR/4dR4AjwBHIFAKcAMgUsrxdjkBFILBzL1RK/fflwpR7I+2c8vRVpZHL3bTkgbAo9Gob0WYm0A568dhn/ZBJejzT/5h5e2EGn5MEgAd7ysma2m2zdAUPajOpeTyRZre8yDIQpFqcCDgJ296xh1k7pJOyU76VsgGckVkBK1WAYr5L1cIoUfde3AkeTS9i6ZOCBZVd/0QKsfgbaaTfpIj/8t0jUrJOoTEZPyyFesL41N0AHBCAXqxfrtzpXu0zR+0YJswdu2Gu2syqi11bAgU+R5/yShwBjkDVQYATAFVnrflM8xABL4K1pWKmHg1lukKbEwsELx6Lbh/FXkTpz0UCwAsLhKRCeJyzyPKeH3dLWic1ad9k4nz5VBhvfpdyP+LpA6FMGwVUC6TWhgda3mRm1l6cmdQmV/6rVOMl5AoB4OX8WDR+sqpKI2UkuVvQ/ki1kEUXG8OaiBCZSlFmXM+CrMYrXuzPXLnTU8HP0Td7imGu3wpzyToY81bAmLsE5N4EVS/5nGUpefZqCK0bOWqSV+IIcASqBgKcAKga68xnmacIULR6dfBEls851eIkYFOitr2IQZAstZIXj0X5ngshXT7IMUxePIJzkgBYvgHqqZNgrtvqGKvYiqnMm9rwgnRJRgB4QXCkDIyHH1LwOuWl64Fa1Wxb9eLMeDjc5JYZLjvL1/l5QYK5hDIj1SvCQiVX7vSUADZNmAvXsAwc5qbtEE8+CNKgfmVIR6dnIJ14JSmNnX/EEeAIZD0CnADI+iXiA+QIxEfAi8diMuE7Gf5ejCEZCeH0oZNorMl8pmO/9UJQTEUQrqx+rfl7IYSnMm9GAHhg/pyUAPCA4Eh2Jiri98ncLLw4M57Og/y1Xx2XMG6Bm/7ydX5ZNy83ixJVVxpzCuQ7zo+kWLUpXswzV+501xDGSY0qdGoO5aXrIHRsxpqM97dXaNUQ0piTmVud9uDbECQxrZgQrsfPP+AIcASyHgFOAGT9EvEBcgTiI+DJI+rjO1IOZsaENg8EqgohAFzOs7IE8crq10sCINl6xtvRXsy9yhAASfKte3E3eH33iod2jURs9yAbQL7OLxvnlco+SHYOvZinW/Lai/slVXLTDYbm2n8iqULJnD+mSOcfydLYwq8Au4ugT5/NrATkaaMgHtiJfaOefRek846CdP3p0J+cDf2x96C8PQGUPYQXjgBHgCNACHACgO8DjkAOI1AZj6hYuDgBEH8DpfJYrOxHakWsJycA0r90hBwkAGjW8n0XQbrkhLiaYafIeHH3Oe3LTb1055et83KDAdXlBIBbxErrG+/MhXrpY1BevA7C/rWhXvggxCN7QH/lawgNapemAN2XshGGURrIlwKMDrsH5uYdICJWn/QyjDmL4JYsSX30/EuOAEcgFxDgBEAurBIfI0cgDgJePBbTfRhUhMBYGfOsLEG8svq1tlhFrCcnANK/0pIFz/TizKQ/yvItMDPmmeNAZsrplHydX7bOy+1aJcsu48U83f7tquy71SmG2u2vwPhgHhP0KcOP8dE8KE+OgTblDRgfzy8lAKxsIr+sBKXTRYPaML9bwoIB0vmSHx8N7abngX/+g/L2eNDZ44UjwBHgCBACnADg+4AjkMMIVMYjKhYuT6JWTxsNMm2MVypjnpX1WKysfjkBkHsXQSIByIszkylEKBinfOfwlNPU0bjydX7ZPC83+0Hs2x7yrJsh1Ktp+5kX88xbAmDCS9AffZeZ7VO2EqH5/pBGHgf10kcZliVpezUd2vgXoT/6XjmMpQuPhXTDmdCG3QPhqB6Qxw5J67y5WXtelyPAEch+BDgBkP1rxEfIEYiLgBe56t0+omIH40kQwKfGQDrnME4AUEyF7bugnTEZlOEh1ZKK64GXBECqqSW9SGuZzPTYCwuHVNfF6+9ylQBA7epQ3hoPsV/7lCHxQoBMufNkH6Yxv6yeV7J5R/2eEwAuwIqpqj81G8Y7P0Ce8j+oFz8C8/c1JTXkBy+GNPL4kv82V26ENmoa0/pH2AEJ0ohjIN1yDoTa1YGiYCRzQJxgjKmPkn/JEeAI5DICnADI5dXjY6/yCBg/LIV6wvgyeX/dgpJqwDarH+avOOxet92WqZ+MhPDiUZysj9gJVJYgXln9lhAAXhAQSSKAx9ssXliTJCUAPJhfWpvdw49zlgAgH/HB/aFMvxKoWZgSIl7cCSl17PCjVOfnBaHqcIgZrcYJgNTgNTduB1b9DXNXEVCzAOrJt5X8fRdPHQBl6qjyZ0bTgd3FMA0DQoEfKPQDmg5z+25A1yE0rpfaYPhXHAGOQN4iwAmAvF1aPrGqgIAnuerHngl5/NCU4dLvnQXttpdT/j5ZMDNq2IvHPicAHC7RnmKoFz3EfFBTLcmE8HjtemHRkrTvSpxfqnim8p0XZyZev+LpA0F3j7lwdSpDi3xDaQGfvQYk1KRS8nV+hKl6yiSWEjPVki6pm2q/br7zYv1y5U53g4vx8S/QbnwWyqtjAUWG8fZcmGEVQtsmkAb1i2jz7creIPQP5sH8YSmMbxbBXLGR1UqWjtHN2HhdjgBHIH8Q4ARA/qwln0lVRGDnXqjn3csCBaVakgVrSthuUQjq6GkwZn6TavcQD+wI5Y2bgTrV47ZRlR6LlW0BQJoj7cbnoD/xYcprKnRrBYX8f11qnvRpH0C74ZmU+6UPkxIAXsyvV9tIIC4P0tmlNdkEH3txZuyaly47EfLEYTBmz4c6/P60hk9nX37pegiN6rpuJ1/nZ27aDvWMyWXMvt2CkwtCnxfrl3cEQNTdJA7sHEmZ2bAOYJgwF69lbmEs2F9AKbMliCzSht/Pov3HFiLrlGmj4hMHbjcXr88R4AjkBQKcAMiLZeSTqLIIeCHMNKobiRDcpaVrGM01m6GeejvTBqZapBFHQ77/YsAncwIgC2IA0CKkLYhXL4Dy7gSI/Ts63xYekEmOCAAvLEpSmZ9zJDyp6YWAFTsQ6apTIN98DlDgA/alG7MTOtxMQL7tPEjXnOraRzlv5+fBORAP7Qplxg0JSVU3a5SJul6sX94RAACYFRS51P23h1nHiF1bQX/2E5gbtkG+50JQAM3YUs5tJKCw74R+HSAe3AXi0T0Bf1nSIBNrytvkCHAEcgcBTgDkzlrxkXIEbBHwwgdfnnAupOtPd/8If2o2tKufTGtllOevhXjGwIRtVKXHYqVbANAj9LvFUAffml5sCZd7yvzjrwiZ9Pe/ae2npBYARLJ4YGYtXXES5NvPz9rI2l6cmeiFKCP87/uFMeu7tK0AnLgA2W2IfJ5f2gQcuVfMvDki+GVp8WL98pEAgGlCn/EltCsfL3v/Eun4/kRQbIVyBMC+WEBkSaO8ciOE7q1c/y3P0m3Ch8UR4AhkCAFOAGQIWN4sR6CiEPAicjp7hM+6BcIBzvMEk0ZCPeuutPyAhbaNI9YHSXKCV6XHYjYQAF6YIbsS7MiS5abnmeVBusUJAQAPXGfYY/uNmyH0aO1uyPse+PqkV4Am9SD2aAOhST0IpLHbvxbQYn8INQoTWsQ46dCLM2P1Yyf8s995ZAVAKctIu+lGS5nP8yNTb3XwRGBPsZOltq2TahBC7A0yUteYvwJCw7oQ+rSD0LQ+hHaNIbRsEIksX6saIAopj40+9GL98o0AoL+pxue/Mb9/4/vFQFAFZcyQjusN8eSDIB7VM2J9E1voHA6/H+baf6C8cROEdk2AsAZzyw5Q1hNyxXLztz2theUfcwQ4AjmBACcAcmKZ+CA5AgkQSJAL2A1uZXwOk32475Gov/JVspoJf+9Ui1qVHoteEABp+32GNWjXPgn9uc/SW8OfwqEAACAASURBVN+hh4PSVsUNXEWtmyaMt75ngQeh6mn1Rx87IgBIAPHAeoWdmaevYgKSo0JzffN7qFdNZya+CUtAgdChGcTOLSC0bhh5wJNA1qoBBAoERpG+ExQvzgw1z1I63nBmXOHcCysAkHbztRshHtbNEYxeCZBZO7+9QagjH4bx3o+O8bCrmGztyn1D9/rEGdAfTx7/Q2hQmxG3Qu99BEGnZhEiq2FdoEZBUssYL/ZnXhEA8Vw/KKXkjOuTng1SBGhXTYcx53cWPBBFoZLljec6kNbm4h9zBDgCOY0AJwByevn44DkCEQTMBauhnjk5ffPpQ7tCfuQyCG0axYWWTLS1q6enFSWeNe4iV3aVeix64AOc1KLDNAGTpOX4WjwvXEuYgBXtNx67q0gg/vBnqJc+mlwgdnjYnRIAXsSvoCGRhlS5/2IIvdokNrstDkN/8iNot78S0eylUYTuraG8Pi4h8eDFmZEuOhbylCSaeY+sANxqrPN9fp4QK3T+LjoW0k1nQ9i/dsIdR9pnbdxzTPucbiE/dfnO4QlJAC/WL58IgGhLPqFnG0hnHQLjnR9g/LgMzFJu5k0Q2jeJuzR0r+hT3rD9vXTpiZDvHpGUlEl33fn3HAGOQO4gwAmA3FkrPlKOQHwEyArgjleh3/dm+igFFEiXDYJ0wVEQmu8fMUWmnMLrt4IepRQd3tzyX9r9uDH7rVKPxaDK/D/Tta5gEdbvGwmKyM8E/T3FMJauh/nZb9BnfQt56iiIB3VKSPQwF49f/0x7rcUBB0C66SyI/TpENNdknrpkHdtL+utzPNH8W4N0SgAwX9t734Q2KfUUliXAKBLE4/pAGnk8xJ5tgNrVImQAzXPjNhhvzWUWByRkpV0Uia0diwaeoHhxZqRrToM86bykQ/ZKWHWTvi7f5+eVewVbPDIj/98xkIYcDKF1o1LrEboTKLr8i19EzmGaxBQjxBwIq1TPi/XLJwLA+GEpzLlLIZ55MIRm9dn9YS5dB/WcKUBYhfL2BAgdmsY9i9GELbPO6NGG3bdC77YQyIqIsgnQncQLR4AjwBGgu/qfvVtID8QLR4AjkOMIMI3mkLvYoyHbi9NHojWPqvZY1Ca8BP2BtzK6jMoHtyU2K/VSQM7oTMo27pgAIMsZD+JYVODUWFck+Cd1q/BIwHJKAHglrDqxbPDyTsjm+dE8KSe8es5dnhJkGd2vRE49chmkYUckFTar2p0eizu5eum3zmCuPeIJfSNku41FFhHBxvs/QXlqDMhVJl4xt+0CdhdBaFAnqXtQRvcAb5wjwBHICQQ4AZATy8QHyRFwhkBOPBhdPBK9fOznkrZIf/VraCMfdrboKdZyom3NJVLJgsENAUDf0ANbGzU1J4QsRpy9OhZCp+TBOr0QsBwLyCSsepARgBEcFHNg3FlJzZXzfX5sPxeFoF3zJIsKnwvFKTnFzt2LX0C7/LG0ppVLd3rsRMsFeiQrjcH9mQWA2LttJNAiFbK+W7wWRI65KuTm9d9eGCs3wVywKmIN4DZgqasOeWWOAEcglxDgBEAurRYfK0cgGQLkCjBlJvS7ZiarWWm/l8YNgTx2SNIHfvQAq9pj0Yso4MkWmAla44cmrkZWANM/gnbd08may5rfuyUAEFKh3fAM9Gc+yZo52A6EUru9Og7icb0djdOLM+OGAPDMCsBhdoV8n5+1yLlCwrmx3uAEAKC/8Dm0q56ISzxacQCYdQC5bSQqlC1CkmD8uJRZjZjzlsNYtKaMSwcPBOjo2uSVOAJVBgFOAFSZpeYTrTIIuIjkXNGYuNEQVWUCgMw5tbPuhPHT8owtkdPAUObWndCG3w9jzqKMjcXLhl0TAOQKsHlHZI7fLfZyKN61RVYzE4dBGjXYMXFW4QKyl1YAw46A/MDFCU2Z831+0ZvH+Pp3qMPu9SxQpncbM9ISBR2lbBgU68Np8WL9ctkCgOG0N8jueP2lL2C88a0tdMkEd8v3nyy6zLVbeCBApxuQ1+MIVHEEOAFQxTcAn36eIpCFJIB4xkD2qBfq1nANepV7LFaA/70bQZkEY/XsuytEAKHUeqSVJyuIVIqbeUW3by5bD/W8+7IyhkZlWc24sgAgMD3KCAAH1g5e3AnZPL8ye5/uA3ILuvJxTwL1pXKu4n7jME1d7PderF/OEwBEPlqB/mpXg3z1qezuozSM7P6j9JjvT4TYt31c+M2Fq6GeMgnieUdC7NUmQhQpEoT2TVmQVwoCKPZpB6HZfgljCHi6J3hjHAGOQNYjwAmArF8iPkCOQIoI0EPi/reg3ftGpfs3S5ecAHniuUCNwpQmUxUfi5k2/aUsAcobNwN1qidfExJAZnwZEUBUPXn9FGuQ8C8/Phra7a/CmPlNSq2kSgBQZ+bKjSz/ujl/ZUp9e/5RCpp/awxenBnXArKHVgDikT2gPH9t3P2Z7/Mrt5coZeab30O9anqFEHFO9nIqmn8v92fOEwDksjf+ReiPvofomCwWKSDffj7E4/sktPoh6yX94XdY9hHKRGKqGoQ6NRKmeHWytrwOR4AjkN8IcAIgv9eXz66qI2BQnvV5zNfQi9R9ruGsXR3yXcMhnXOYY9Nluz68eOzn3GMxw0I3pQdUZt0MoXE9Z8uq6dCnvg9t4oyMkAAk8MnTr4RQsxDq6GmVQgAwEuDvf1lMAC/yoTsD1r4WpfKS7xoB8YyDU3rMe3FmUiEAPLMCACDfdxGIPLRLX5bv87PdFUQCzF0C7bKpMFf/nc72SvtbMveXH77EUUBKfqfHgbsoVHLXCX3aQZ5yIRPkjS8XQh1+P6SLj3eUhtO2dcOEuWM3zFWbeRDAtHc7b4AjkH8IcAIg/9aUz4gjUF559M9/0O+eCf25TzMivNlBLg7uD/nOERBaNUh7Rbx47OccAUCoZTCoI2nvkuWWLrdwhgn95S+hXT3dU1Nkig0h3T0i4h4S9ShOZeOkYwFQ0h9Zz8z8BvrEGZVCnHlxdrw4MykRAB5aAVC2A2XmOAitGpbbCvk+v0R736yE+7xkPAGFBXGVLh8EVAukckTZN16sX07e6TGI6Q+9A+2WF2xxlG89F9L1ZyTHeE8xzPVbYS5ZB2PeCh4EMDlivAZHoMojwAmAKr8FOABVBgHThLl6M/R7Z0F/fU5miABFYmaI8nVngKIY2+U1TgXvKv1YJM37Ex9GNO9BNRX44n7j9gFtNWT+tgra2GeZNjKdQlpu6bbzIJ19aKmFSDYQAPsmxQStaR9Af+w9z7G3Jc0O7QrpxiEQ/69z2mfHizOTKgHgpRWAdN3pkG85p5wFUb7PL+m5ovt84Rpod7zCIr9nvAQUSOcfBWnMKRBa7J92d16sn9v7y9y+C9oZk1OOL0KTTvlMxEHM/Hc39BufY+lIowtL+TnzJgjtmyTE2goCmGxBnAZ9TdYO/z1HgCOQHwhwAiA/1pHPgiPgDoEde6DP/hnGjK9g/LAkbTKApSwaejjE0/4PJNR5XarKY1HYsxVm9foUV7schOaaLUxTZHw0L+31osaZifkL14EF3UulaDooOrl+zyzXRIDQtD6k0YOZQIGaMXEhsogAKIFlV1Fkrq98BePz37wjA4gw69UW4qkDIJ50EIRm9W3N3VNZHi/OTDrCjjHrO2bGnHahIHNvjYfYr2wgtHyfn2PciAhYvw3Gez9Af/0bEDnnWaldHeIhXRhBJx7WrfxZTaMjL9YvHwgABiGZ6y9bD+OLBTB37WU+/BQ0V9g/+d9SKwggZWspKVYQwAM7QujaEmL/jpG7pbaDeC9prCn/lCPAEcgdBDgBkDtrxUfKEcgMAkWhyONj/sqICeGCVcCuIpgrNpbrj2kjahZC7NEGwgHNI9GFOzZLmK4rM4POv1aF7avh++B6IFAD6kGXwWjez5YIYKmjflsF8/slMOYtZynszOXrywulAQVCh2YsIjRbryb1IHRtBaFDEwgN6ni3ZiSAbN4B46uFML9eBGPx2rLj2fcYFdo0YkKEeEwvCM33T1vDXWk7QNMj5raL/oqcl9/XwNy0Hdi2C+ZfW2yHZZ0bircgdmvFzo7QrjGENo0Bn1xpU+Ed5yEC1n1O53DlJhbQ0iQT8dWb7YMHxt4TbRpB6NKCRZEXGtXN3XOaA0tL2ntt4suQhhwC8aT+DHO394EVBJDcZAS659s0hBDwR6zGHnwb0gVHQTyxL7P8kx+/AkLDOjmADB8iR4AjkGkEOAGQaYR5+xwBjkBeIrB6h4TP1yg4tWMY+xUaac7RhDLnfkjLZkfaEQSYtZtBPfgqGI262RMBafbIP+cIVDYCS7ZJ+HSVD4e1UNGjoVbZw/Gs/1/+lvHyH4FyCTNOah/G0a3DrJ94dfo11nBet6BnY7Ea+my1D++t8JVrN3pMnnfqUYNO8PSoq4prhuK7kOn/Ex+W9hlQIB7VE+JJB0I8vHtEWBfKW4MlHGRM3BhxUD9I15wObfh9EI/uBfmeCwG/UnHz5D1xBDgCWYkAJwCycln4oDgCHIFsRiCkC3h8fgCrdkjwyyYGtQvj0Oaq67eaNUdx20ooH46FEIwy49xHBBj7HwBtwGUw9u+UzZDwsXEEHCFgmsDPm2R8tsaHLXtEyBJwbpcgejfiBAAByAmA8tsoLwmAvUFod7wK/aUv46Z1FFo2gDioP6QrT3KcrYWskNTT74C5fAPI1Qr1akJ57HJok15mP3Md+NXRqeaVOAIcgVxDgBMAubZifLwcAY5ApSOwcIuMGYv8CGoR7Qz9f/t6Os7tGkSdgOlyfCaUz++AtOrr+N8JArMEUAeMhlmvtcv2eXWOQHYgsHirjNcX+7EjWKrVVDgBUGZxOAFQRQgAa5rkUvTnJhZbxC6Gg9tsLSTkq6dOAmVDkc46BOpFD0OZNgrm7mKog29lBACL58ALR4AjUKUR4ARAlV5+PnmOAEcgVQQ27BKZme/GXSIskb+6z8SJ7cIY2Mx5tH5x8x9QPr4FQmh38qEQEdC0L9QBl8Gs3Tx5fV6DI5BFCNiZoVdVAqCil4W7AFQ04on7o6CuxqxvYYZVCG2bQBrUL5JWkWK8/LSc/c745BcIh3ZjGnwU+h1NwCIApNEnQTr3cKjn3Qvp8sEspax69l2Qp42GdP6RjtrilTgCHIH8RYATAPm7tnxmVQgBQ1+PUPBVGPo6CEIN+AKDISsDshaBP7bKmLNWAQnMp3YIoabfrdY8O6ZG83jtDz92hko1muSy2bm+hmHdQqimJJuXCeWzSZBWf+NuQoIAvdXB0AaMglmNsgbwwhHIfgQ4AVAaA6CiV4sTABWNePz+KKOIOuzeMqb/Qp92UJ4aA6FdVNo/wwSKQxFiwGnZuZcJ/ebitRAHHwjj+yXAlh0wdxex7DHKrFsgHtfbaWu8HkeAI5CnCHACIE8Xlk+r6iCgaQsRKn4epvFfyaQFoQD+guGQFYoknx1l3U4RBQqwMyjgqd8CKFIjQnPL2jpG9w3CLyUTlrNjHtYoPl3tw4crfUz737i6gT1hoQwRQKTG0C4hdN4vvm8zaf99s8cB4aLUJif5oLcmIuBymIHkKaM27xHx6M8F2BVFWFDHFJiMgoFFF1qj37eUjVDfrKaBq/oXwSeV1iSz7ucW+hHa5w5Bv7HT6pLv9+JtMr76S2FWE0WaAPqZVb+mz0DX/XUc0Sqc1I2Cxk/t/LZZxq6wWBJsjciXQtlEk5oGBjRV0auhVi4uA5E1j8wrwD97xTLzJdPrPo1VvLHEj23FImhhCxQT/ZtoOK1jiNWlbz5brWDZdhm7wwL0qNiPkgjU8JnoWE/DCe0Sz4G++3mTgu/Wy6A1oZgSVGj8RBoRzoe0UBmRFBsDLNH4KXgckVIfrPBh816RjU8UgLoFBo5preKgphHLlL/+k/DBSh/oTBZrAnNhKdw3Vxq73VmMHvOWvSJbb+vE0vcUC6NBNQOHNFfRt3HZcb/0ewDzNjnLdhAblM6KGfD9BoXhT/cGyUVWIdwLZBONaxg4slUYB9TXy50lu/5b19Fxdf9i5o5Aa/7nv1IJFkRM/l8zFce1CYPajy00pt//kTH7z1KcqV7DagaOaBmGKAKveBgEkLCn++bHjQobL/Vv9TeofRjNauq2ezoay0QEAO37t5b5sXK7xPAleGk/9GyoYXD7cEIic81/Er5Yo4CCou6NWhvrPJBr1OEtwmhaM36gVC/wjF4jOk/frFVYrIl/i4XS8xW1T2mPkqVW7PrGO18Wlnbnq2F1g+HUJcFdb43P/PtfqGfdBfPXP8vtK+nCYz0J0kfpSrVRU8ulixUP7Qr5+Wsh7Fcrtb83/CuOAEcgbxDgBEDeLCWfSFVEwDT3oHjv/TD0v/ZNXwQEGTDDkJXe8BeMhCA4Mx3MJH7Wo6pRdYNF+6bHMT1q6aFNgjM9tI9vW1YAzeR40m2bHskPzyvApt0iIzCu6V/MhJIZfwTwyyaZPaBJGLyoZxAkaNgWXYXvs4kQ1/6Y7nAAIgI6HAOt74ikRICdYN+2ro4x/YpLxvFvsYhH5gWwnQThqEKC1sheQbSrWzoniixOwkV0oXUe07+4RHDYWiTi+YUBrN9Z6i4Rb9I+ycThLVWc2DZcTvglQeHzNT58vEpBeJ/QHK8dEkqJCKAAc9HCR7wHPs2JhHES7K0ii8DZnUPo30Rl/X70p69cZHe7/kl4ou9IgIotS7dJeG2xH4RxokKjaFbLwPDuwTJZJhIRAPULDXyy2leGmLD6ICKAzhmRM4nmQThc0rssIUdjfWZBgBEGyQqN+4D9NIzoESohElIlAKjfZxf4sW6nVEI2JMRMACN9zulS2jfVj0cAUPYBWguLjIxt2w4LurdeWRxgwqVFYEV/R/MngfCfoggBE11SyQKQDHtaV5rz2p0i6JzF6y8eAdChno6/dkYIHbtCpM7lfYKMRIouJOzP+N3PSD07HKLrkpDdp5GGMw8ouy5Uxys8rf7mb5Lx5jI/+7uSrNCc6Jx2iiKN4p0vEvCJTPhhg1KGgIo9X8n+jlHqP9L+S2PPhHzDmUBIhf78Z9BufQlCp+ZQZt3sOOBf3PlpeiQN4MQZkfSwlAr2hH6Q7xoBiinAC0eAI8AR4AQA3wMcgRxGQFPnIVT8HEwzCEGoDn/BMIhiUwSLHoZpRrSW/oKhkJX+lTpLEnpIgKBCmsjPVytMM3l+9yBmLfEzoYQEUBKccqFs3C3isZ8L2CMzWtCnaNUkUJD2nzTKx7aJT2qIG+bD98mtgOZhyi/ZD63TIOi9z4Ppr2EL5U8bFTZGLeo9X7fAxBV9i0ECJBW7OlZjsdYCU+cXYNm2KJMAgGlP6WFNhQSYafMDIK2x02IJq7GPadK4frzKZ/sAj9d2rAAT74FPfUZrlqk9i8hYvl3Cy4v8SUmH6DHU8pu4vE8x00yXCCf79kc8YctuDk7H36SGga1FQsIxMmsCk/0vbqEqtMYk8FAJ68D0XwuwYnvZNU60ltTGwc1VJvBRSYUASKVf6stu79j1X6/AYFhFEz6xc6K2Tu4QwhEtS2N6vLvchy/WRCx/3Ba3BAAJ1k/8UgBKl5gMbzLjiBXEnVgAOJlD9Hmm+qRhn/5LACv/dbcn+jbRMKwL/a0q7dUrPKlFImXobktGDkbPOZaojXc/tKilY/0uKeHdQ/c+nXk6i/GKdvsr0Ke8AeWD20qC8Znbd0E7YzLMkOoNAWB1HtaY6b9Q4I/EEKANsqsIpqpDqF/TydLzOhwBjkCeIsAJgDxdWD6tfEfAgK79CcPYgFDxawBUKL6B8BdcCMPYiuDe+2AY/zAQBKEWAtWugCS1qTRQLNNzGsD53YKYucTPtMtHtgwzjYpugmmZ6JGVC4WEEzKlJ1NqKqS1Ji3S33tEZqacNLc2af9n3wRx46+Zma5SCK3H2dC6ngoohWX6sNPuk0n/eV2DJbnYEwlsZPFAZAF9s60o4lJAmjGrkCn4iO4R14dUhThqi9oZ3i2ELvtHtOi/bpZdC+HWmMgs/NLexUzwiPfAj12IaEHYzmqie4OIpplcDhZskdmejtU6RgtOtC+mzg8k1fzbbQgyo76kVwRzp+NPZ2O1qROxCCG8SMh76tcAM4+3CrkpEMFD1jzkjkFzJ3eRaKE4WhhKhQAgE/sXFroT5qzxxbqquOk/Frdo6xgi/qbNL+9C4xRrtwRAOhjQmLwiAIiEIoseEpapEBlGJKFbEoQIlVM7hkCWF1S8xHPtTglP/hoo597kZG1IYL+iX8RiKZ3zRSeECKMjW8UPAqvfOwvabS+DfP7lKf+D2L0NjB+XQhv5MITebaE8fRVQvcDJsBPX2VMMc/1WmEvWwZi3Aua85TAWrWEWAdKYUyDfcX7E54gXjgBHoEoiwAmAKrnsfNK5jkA4+BbU8GdQ/MdDC/8Aw9gMUdwPiv8kaOGvoeurI6o+SFB8RzArgMospHigh/PaXSIu7BFkJsjkM0pa8n+DAv7eLTLNSfNa8TUnlTn+6L7JXJgsFWj8T/8WKKdBJDP54T2Ctr7IVjvSmm+hfHkXoEU0pJkoZqAW1BOnwKjfrlzzpCX7fr1S5ueWZj/ZA5jmPrJnECQY2fn/Rwtf8QQYEihIO9y+ro6wIeDjPxXMWVfevJ4ETNov1v5ZFqOFJtNi8uM9oW2YrQn5cc9a6meCRXSJHnOi+ZFLCgm25Mu7+j+J+bSTIPvgTwVsvaMLCTEUG8DpG/rNpX4W+DJWaCLh44xOIZDQHY9IIILpgu4hdNtfSyigEDnzvx5BaIaAJ34JlItzQOOntga1CzNf/Yg7ha+MNQjV2b+agSv7FYOsGOxysFOqSyJUoq0bnOxhN0EAyS//m3Vl9yiN/fi2KrMuoDgFRD7QGSQ/9OhC6zi6b6kmNh4BEL3edCcRHrFWINFYkB8+xVeIXcP9Cg2c3y3EfPE/W+Nj/vqqDZfplgCww4DmSWdsWNcg259fr1XYfWqn9XZCAETvBxLq31xWvi0SjAlPcqWJJ7TTOSHhvmeDCGH37XqFxUiIda+IJhC9xNPuTqOz2aOBhlM6hJkLA5FwRFaRNUv0Gka7+iS6H6zzJQnAcwsD7L6JLcnSOJIwrp52e5kAgFYb6UboN1dshHbTczB/WwVzS2lMoNgxiqcPZKkBXQUXdHLAeR2OAEcgZxDgBEDOLBUfKEegFIFg0SPQ1N+Y2b8vcBLU8BwY+qZ9Qr9VT2TCP2UEUENfQtdXQZSasp8RWVDRxRIk6OVFGn96aJMQScLb4q0STm5f3ue7oseYrL9VOyQ8uyAA8ps9vVOIabgpngGZiFuBuY5tnSSegR6G76MbIW5amKy7tH6vdzoR6iHX2LZhJ5hbWt9FWxNrXqM147H+/7Hm43YCjF0cARqknZadBCsSRIOaYBu8sFsDjZER0cVOY02/p31GLgXxHvixY49u025s9HsSQmsHTNQpoMB9OlrWNtC2jl7OlSU6ZkR0u3Ymw0TMEIkR7aJB35DATqRJvPHH4jp3vYKZS/3l/NA71tMZ2UbCEe3fh34qxPpdZQmTaIEvHp6kzaV6+1UzUL/QRNMaOjsX5DYRjxRxQwAk2vyEwYLNMrMKISucWKE9evzUjh0BELve8dYomgB4YWEA8/8uG8wwWni0xkzuTjS+2OKWALBzr4kmg6z27YRf+p0TAsAi2ay27PqMxpNILAoYGBuIcUinEAbEpD+1iw9CZJxl7eUVnvHWzi5oqZ3VEs2dYhRc0D0Y93xFk4hU3478pJ8nIwAoHZ8+9f2If34USyRdcFQkAKCbiP8xG8z8awvU0+8ApQKMWwr9UKZfCfHkgyL+MrxwBDgCVRIBTgBUyWXnk851BMKhjxAOvg0IIvyBoVB8ByNY9Bg0dcE+EoCE/0MhKd0QKn6hXIYAX+B0KL6KzQVMAjIFyft5Y8RU2E7gsqKWO9WqVuQ6kt8rRY+3AqFFB5CiByiZwZMvfbI4BtLKL6B8fQ9gxM8OkO68KDVg+MR7YdZpbtuU3YPZigNA0fWjNa9k9kvR8KOj5ltkwSM/F5TRgsU+kilQop2WzOn8LMGDHu0vLQowgTXVYj3M4wnQ0a4LsX24cT+gvUvR4EkbagUXi5d9wYpEH91fsrrxxh8tqFJ7dpp7+nlsDAc764Zogc+tG0dANtG7kYZTO5bPJpAKAUD3Bllj/Pq3zP65dW9pVPd4e8EJAWCXqcIOi2hck2FljSce+eKWALDrj0gjcsGhQINWocB3LOtAgqCDTtMA2pEl0Xi+/IcfP24oa5nh5kxG4+4VntExWdyMJbqudRadnq8NuyJxYCgYYnRJSABoOliKCIrX8Nc/MD74CeauvRD7tI/EA/Cnjisbg5UCcPVmCN1asRSCxs8rmbZfHNQf2FsMdfTjMBeuhjLzJgjto1IOpgoc/44jwBHISQQ4AZCTy8YHzREwSgV+QYEgFMI0du4T/gXISi/4AkMQ3Psgcw+IFAmCWDNST5Dh958GxX8s+w0FDBQEenw4D9SWyhrQY/6rtQqWbpPRqb6Gw1uoTFtIwiVFL1+0RWIp1Cwf0VT6yNQ3RACQRps0gFZ0bzJBpwjxpP2ySxdWbixqEXwfjoW4ZUmmhsna1bueBnXAqIR9xGrn6GF+ZqcQMymm7AZWIY1x05o6M4+2CgkEQ7uGQGbt0f7/0b7jVNfuge9m4pawQN+8bJNWzU1byR74doJVdPtusgDQd6SpJXcCSjfmRliIJ4AkG79TAiA2PoUTISxZJHq7dbCLoO+GAKC74su/FJZhIlbISrbuFUkAxOJOY4tHvnhBAMQG7KT+KpIASCeegrVuFg7JCBerfjI8452vZPsk+vfWOtLP7NKExq6zmzNt9UMZALRrn4J4bG+IZxwMsXdboFY1N8NMXJcODbHrpNnfUwz1oodgbvoXypu3RFL/aTq065+B/tRsyI9eDmnE0d71zVviCHAEcgoBTgDk1HLxwXIEohEgEmA6NHU+AEv1Q8J/DwQKR0MNf10SIJC+EqUWFq1fvgAAIABJREFUCBSOghaeg3BoNkRxfwSqXQPT3IVQ0XTmHuAvuKRC0waSdvjDffEALJPSaB/RbFxvygM9c7Gf5eO2CvniDusaYikBExVpxadQ5twHGGmospOAkkz7b31O2JNpe7SPbuf9dKzeEckNT4X+n/KMt6qtlwkERz+nIHhLtsklWnm7iOnpWgBYBAD53KZrAeBWgLaDmdb8yzU+UFaLbcXl07zFfkOR5q/sF0SxhpKsEdF17CwA4mkzrWB0TjWUyYQmaxxOCACqS7IFWUKQnzhZwVj54uNtRzsLHzcEAPmHf7iyvE8+EW3kZkB7koI7EiFHc40umSIA7PZzbLwBGoedmTz93C0BYGcib+cC8PYyPyNLYosTF4BYQijTFgDROHiFpxcWABknAEj4vvE5lp4vugg920A66xCIJ/SF0LqRd3/yduyBeuZkGL+shHjSQRDaN2axAYwvFjDXA3I3kC4f5F1/vCWOAEcgpxDgBEBOLRcfLEegPAJq+Fuo4U8BMwxZ6QMy7ydNfjj4BhP0SfMvyR2h6ysgig0gSe2hhr9ign6g8HIm5gWLn4Mg1ESg8DKIYr2MWgKQ9vznTQq++EvBlj1l88KTNQDltD7rgBAzO8+WQhkLilWgQAFIqCONJJEAv1Hk833DJGH1sBZhlr/e1hqAtP/vXwdx6/KMTkvrORRavwuT9hGbyYA+iE2FR4IU+YuTuXGsr3hsXTt/drsYALFuAkkHCiCeWXys/7KTtpwK0E7boujjC7fIWL5NYv7D0cXKrkBR/EnYibasoHp2mH27jgKxlffdTxYDIJMWAHZY0DmmrBdkzbPoHwnrdknl4g1ER9CnNpwSAIl8ukf1jURrpxIvOGSmCAA78/dMxgCIFySPAkeSdQnFnZizLhIE0C61ZCYIADtyww4DJ+fHKzzj7ZdUyGSn94NrC4C9QWgPvwPjmU9sA/R5LpAT4TD+ReiPvlduKYS2jbkLgJMNyutwBPIYAU4A5PHi8qlVbQQ09WeEip9jbgH+ghEwjG1QQ+8xc38qglANgcJLoWsrIMldAEFi9SmwIBEDRAh4WciE/rPVCos+H5suTRHBIor/FxRYZG9K/Ta8e5ClPavMQmOhoH8UAd6KW9CslsHGRgHqyPSWhDVrPiT+9aNc113LBqajOUiL34Uyd2pmtf81GiI8+H6YNRo6gi2egGF9HP2AtgvoFd1Jx/o6RvUpLtNvvCwAJMCQjzxlASBrAxoHxR2IjZxupe+jRimLRGwWACJdSDA+pnUYFARvxb8SSBsamwUgOqWg0we+NRESMv8pElnk8L92Slj7n8j2aZ/GGhPCrEJEwLT5ZS0qov2d4wVqsyK6k1Y7nSwAmSIASLhat0tksRzoHBAZQwLfJb3L5ju301bHWjjE80Mnl59TOoSwea/IAgqSn7+dfzXNkbJC0F1Ba/zRSh8oaKVFwllrkSkCgKwfaB1jAzTSXTC0S4hZJXiZBcDLNHlexQCINybKDEFnmjJVaKaAuetllmEiNgtAdMo9L/G0O19EUvZqpGFwu0gWABo73Q+xWQCi0xM6vR9cEwDW5jRMmOv+gfHGt8wagEXrr14A5f2JEPu2d3RvO61kbt0J7ZonYbw9N/KJIkE8oR/kOy6A0KqB02Z4PY4ARyAPEeAEQB4uKp8SRyCCQGmcAEGsBVnuw2IAqKHZMM1iSHJbiGIzlkGAtP6+wJkIB2cBgoJAwUjmMuBlscs/T+2TTyulFCMByIo4rhoCE67Iv76yCgkVT/xSgCXbyrMQ0Y9YIgnIPJ0yAVRXTFzUMwgSfKKLENoN3/vXQti+KnPTEQRovYZB6zPccR+JBIxYE+54Ua+pM7J4sIsC7jaAXPTAKfhgNJZuAvGVwR5AXyJlugRZvAmnD3yrjXim9GSKTZkFSHglgef9FT6Q9j46OjplCKCAbSS4UpyLqfMDoHPgtlhEiJvxe+ECQPucLBco+0VsIXLovK4hNjciB175w4+tRaVzo/1zaAuVZcuwSjxfdev3FmFC/T76c0FKOd2prUwRAGT58/BPBczyIZXi1gWA+qBUeiRIx2Y6KLPHCex97t/RP8+EBQC1//IiP3MFcWujFR0Xg9rxEk8i4J78NZDSnomOV+H0fkiZAIhaIOPz36BdPhXyfRcxFwDIGWC86Q/ZriKYmg6hwA/4ZJjbdwO6DqExWfvxwhHgCFRFBDgBUBVXnc+5yiBA/v3Bomega4vYC1GUWkHxDWTxAUSxPjSVUtFR/ACKHdAH/oKI8EhBBTNRSEtDEbLrFBjour/ONOiURuya/hHNMaWXIk0wPXZjfVMzMZ5EbVrp2EjbeGqHEN5f6SvJBU8aI8oBTwIOFXpjzd2ggHzVD2xanrSQf58F+ccnIhUzVMzazRAedB8oBoDTEs+Emr6PTSsXz8yW6lq+7qRliy2kNaZc7bvDzlNOEb7HtSmbTjE2i4TTOVJ8Bko7Zo3N6QPfaj9VEoNme2SrME7uEC4ZKvmr0xmwM9eON59Ux+8FAUB531MlXgjvUX2CjCCwCsUOIEuOeEH9LCLpoKaqrcWHHUZk3aHqQhkBOXbv2vm1p5IFgPqnIJmkRU4okLNLtPxxT4UAoH1P5MpPmxTb64PmT5Hnf9xY3oImUwQAkVhk7bJlr3MihM5DNBFnraVXeFJ7TsiS2D0USzQ6vR88IQDengv1fw9AOvMQyI9cBgTSzAJgd0D2BqF/MA/mD0thfLMI5oqNrJY05hTId5xPf+ydXqW8HkeAI5BHCHACII8Wk0+FI2CPgIFw6EOm6YdZDFk5kPn/h0OfAaBUdCT8d4e/4NKMBwAkDSGZT1OudPIZpkckmYDXDRjsn5a5qN3jvCJXlx7dluaTHtG1/AZeXxLAAftpTNtJJv9OCQph7zb4PrgOwn/rMzcF0v73Hwmt+1mu+4gXsMwuh7adTz91aPniq6HPEArOZPuKLEgKq09k4yHt3PML/aB0fsmKpVk/slV5IoXW5Y2lfka2WJkY4rVHz9rmtXT8r0eoRPinuk4f+NHtksDz7AI/1u2MuIIkKyTIDmiqsqwKse9rCiBIJEAySwD6rkM90rIHWawAqzgdv1cEAPX7xZqIn3lYdyYs1C8kN5kQWtQqH+wymfbYOldEHJH7TWxchWjsm9cycHybMF5a5C9jak4uRUO7BJmbBhUvCYBkAjkzO2+oYe1OsYxFBI0jFQKAvqM+f94k44u/fMwFg8gHOift6hrMdYIseeyyZGSKAKAxuTkTic6DV3ha+8LNXrXbp07PlxsCwFy2Hup598Fc8zfkicMgXXoi0/ab/+6GfuNzEPq2gzTy+GTXiuvfMxeA4ffDmEMKgLJFPH0gSw+IagHX7fIPOAIcgdxHgBMAub+GfAYcAVcIhEMfIRx6lwUNJOFfktuX+PyTxUA4+A4U36GeuwDEDtIuCB3VIcGnf2OV+dRWlnLCegQWqwLO6BTCuyt8IB/XS3oFMe2XANbvkmxN3u0WQl74OuSfnsqs9r9Oc4QHPwizoLarvWA95B+ZFwAFOowuVtC56J/ZuQFEkzXxCABqgwT279YrTJAhzSFpwS2xltqo6YtYhRzRKsywTlTo8f3VWh/z5SXLAosMoP1SKJtoUtNgAjgJYrF7yOkDP7b/6Cj41H+RVtov1aU5kOl5x3oajm6tltF8x7ZlBcL8br3MBDqKj2HtfWqDfMnJuoQIgNjidPxeEgA0hugMCDSG6PUjjAOyif0LDQxspqFvYzVuWkyaO5m0/7BBwa6wUKLV9ksmKKL+YS3VkjSg1OcHK/1Y/I9UknWAhEnqh2JtHN4iDN1EuQCVNN7oAJFeEgDWepA1x+erfSxuAc2JxtWwmsGyZlBwPrtUcqkSAMkONVlVzVxaPnBkJgkAGpN1JoiQ27jvTFhGToQHadcpACatE1mTJCrp4hndtrVXKTjlrrBYEluEThlZTJBVDaXnHNis/D51er4cEwBFIaijp8GY+U3kjLdqCOXt8TD//hfYuhPiSQdG/ug5yiObbCeU/b3x3WKox91S+sOAArFrKwj9OkA8uAvEo3sC/gxYHbgbJq/NEeAIVAICnACoBNB5lxyBykJADX+DcPCVkkCA5BJQUO2qfQH/SmMGkHuAv/ASSFKbjA6VNMMvRGmGawcMtKljoFENAz0aaAmFqEwNjDRIJJCRtrdXQxW//K1g6XYJ/RqrqOU3mQnwfoUmruhXGo083liE3Zsjvv+7N2dquOzxqB14KbRuZyTtI1pAp3SRgH9fGkmyAumNQOHFLAOEri1GKPg6DH0Tie6MKBKEAkhKTwQK/gc19EWJpl+SuwHmHuj6GohSExg6zdWyAJiAYNFj0NQFERcUSj1ZeHnGyaWkQPAKHIEcQIAC932ySsF+1UwW+LBlLR0H7Kczl5voYhegk4TdkzuEYGdJkwNTz5shmn9tgXr6HUBon0WTYUB59Ubo0z+C8dNyKG/eAqFlZgLyGT8shXrCeAiN6kJ55UYI3Vtxk/+82Vl8IhyB9BDgBEB6+PGvOQI5hgAJ+dOZ0CdKzSPCmLhfmYCBJKiRsEfpBBXfkRUyP9K0f7TKh+8pEvy+ty2Z0pIvMKUErChLAAp2Rv7qe8MC00RTELdYf9/YQFaJAJLnPw/51xmZ1f7XaxOJ/O+vkXStymjoxUYwjK373EDoUxE+/4mQfQcjuPcBGIYdaSHCFzgJAgpLCABBrAvT+I+5jxCJoIZ/LCEAKP0k9UlxJmifBQpHceE/6SrxChyBCALx3HMovSIFYKwTiJ85gjTdI7qH0Hm/iBsEL5WDgLl8A9SRD0OZfgWL+K9d/hjkaaOhTZwB/PMflLcnQOjQNDOD27EH6vD7Ya79B8obN0Fo1wQIazC37ACNi4IACgc0z0zfvFWOAEcgqxHgBEBWLw8fHEcgEwgYLAggafcjkf5LSYFIQMDSQqkCFf8x8PlPysRAStqMFwgqOj1TRgcAMK3/4/MDJRHPKa3diW3DzOd8/S6RmbuSLza5BPRsmPxRXSHaf1GCOmAU9M4nO4InmgCgtfUXDIOurYIa/jIipEstoPgORqj4dQDqPqF9DPt9pA4gKz0hSZ1KCABAhj9wOmTfgdDC8xAKvsEIAEGsA5gqTHMP+/dAwYWQ5M6Oxpn1lSiw1mtzINSpDvG0/8vIcLUJL0F/4K24bYtDDoHy2OVAoT8j/TtplAk3p06CuY6IJPuifHwHxIHerHtF94cY8227GZIwJ52fGaKU4o089VvZ1JJO1oXqRKfwdPqNm3qJ3H2sdnTtDwSLprGsM4JYDwWFVzMrIa8Kc1kLzYau/sKC2PoCQ7xq2rt2SAi/5BHIY4fALA5BH/8i5Fk3Q3/4XRgfzsuoBQBNgiwQtKumw5jzO6DIoD1tFfmeCyFdPsi7ufKWOAIcgZxBgBMAObNUfKAcgcwgECp+uUQAjMQE6Mw0ueHQezCNHcwawF8wArLSNyMDoFgAD/1UyIRsq1BqNRK2P16loF6BiTH9k5vbpzu4d5f78MUaX4lfOvmJUr8k+FP08ha1DNSICsaWrD953jOQf3slWbW0fm/s1wHhwfcBirOsDWUf7c1YkD5dW2LzSG8EXVsOTfsdurYUhvH3vpgR5QkAptmvdg1EsSHT9ltBAKMnJgjVESi8DJJ8QFrzrfSPSfB/9Wvod73OtHmZFP44AVB+tasaAZAoFWmis+DGSinVM5UNBECw6BFo6m9sCor/OPgD7oOgpjp/R99FEUhC60YQerWBuXozlGevhjb+RWYZpjx9FVC9wFFzqVTSbn8F+hQiZcsXCkYo3z0iM+kHUxks/4YjwBGoMAQ4AVBhUPOOOALZhwBlBwgH3y7x8ya/8EDhaKa1Ld5zd0Twi3pckcbFNIuYsOdVoSBulFubMgRQ2rSV/0oswBj52FNeZ8q5nWlT1j/+kfH875TaS2B+tjQGCkg2qk8xC1j2+z8yCyp3dudS7Umi+Qs71sH34fWgDAAZK6IM9bAboLdzrn10QgD4fCcgHP5gH/lTC7LvIMAsAsWPoBJrARAd7b88AWBFjTfZd4HCKzMGR0YbJsH/mU+gP/wOE/ytwgkAbgGQyT1A+8xNtH2qT6b/FPyPgnhmspQnAMrH+1D8xyIcnFXOAsAwNiFUPAO6vmofsSgyKyGf/2RmgWRHLlBMEjX0cckdRP9iCf/WPC0rA/IZc9p+dAwTuqPoPqMYJ6a5m8UtASRIchv4Cy6AKDZ2Banl/0/ElV2RH7w4I9H/o/sy3pkLddi97EdCg9oQerSB2K8DhN5tIXRuAaFhHR4XwNWq8socgfxAgBMA+bGOfBYcgRQRMBAqfg5q+AfIStd9qQCVMoHbIsHfesHQ17FHkWnsBJmPS5Q6MHCeJ6kDycx16VaZpe7STQGzlvpAJvhLtlLaNQHndgmid6PkZvepgEA5yR+dV8BSaVHasE71NLy2OJIaqev+GhZskVGomLioZxBt6pSPym7XpzJ3KqRF8c23Uxln7DdGgwMQPnGKY+0/fW/nAkBB+4gIYoH7xMYQpf2gqQtZd4pvIBT/ScxCwND/Knl8R7sAxCMAaN8o/uNZ+knT2A5BCMBfMByy0t+L6VdMG7uKoD//WTnB3+o8k8IftwAov8RVzQLAQiA62v6m3SLLiECpAK1CGRQoXgndV4e3jFhPZbrECul28T7o70WsC4Ag1kDx3odg6GvKD1HwwU9m/KZRLp2oUwIgUHAxQsHXHLdfNobJAGjqdzBNDb7AYAjwIxR8k92NktwOBdVuZLFSnBZz2y6Yc5fAmD0f+vs/Af/tKflU6NQcysxxLCtAJguNAbuLIDSoU9ZdyDBhbtjGxiR0a5XJIfC2OQIcgSxEgBMAWbgofEgcgYpFwICm/srSAZKpdnTUdnrsyHJ3pqkh7b9VvA4S+NNGheVGp7RRp3YMYfafPqb5p0LC98ieQVDgK6uQ24BP8gYlS8NGMQAu6x1EsQY89nMB9oQj2muKQ3BcmzCOb0tpE5MXYftq+D64HkKwVFOc/CuXNWQ/1CPGQW91sKsPy2roS7XzkUZEKP6jmfWHFp67T/tlNU9rQUKFyfYDuYlYpv7xCADr56HiF1nMCfqWviuodo2rR7SrCXpZmXx3z5wM48dlcVvlBAC3AMjkHvByO3vdVhkyMU68D7sYAJr60z7CMRIY1F8wEpr6AyMKKQ6JJLVl7mZWLJGSeyTGAoCsiexcAMLBt1y1Hx3DJBz6GGroEwYVWRMQqSFJ7UGWcYJQMz0ISeBe9w+MT39lGQEodojQpF56bbr5em8QxhcLYHy5EJQdwFyxAZQfURpzCuQ7zudWAG6w5HU5AnmAACcA8mAR+RQ4At4gEBsMUITiG8CyAUQ0Nmv3dUPR4gfBFzjVm24BkEA//dcCltedtOyt6+gsxzYE4MAmKoZ2CbFc2z9vUvDFXwrTfl3Zr5il5Uu3kDatQDZZEEDKZU7//fC8ApCmjUq7ujou6R0EadmSFxPKnPshLZudvGoaNYzG3RE+4W5A8rlqpazWrikEoQbz9WdEz740gBT9P1T8PAsOyDJCiHWh+A5nD2PS6JGVALkFhIPvRqX7m8jGYWe6q+t/Ilg0tSRTgC8wFIrvEFfjrozK5vZd0M6YDOPnFZwAiINARWvkK7q/yth3udKnk3gfdgRAOPRmqd++72j4C4ZC11Yw4pnuFxK8FeVAhJkgbqUTncjSkka7AMQjAMqQAk7aj4phooW/Ryj4Ukma3JK1EHzw+Y6CL3Cmu+Uh041dRZHge1awTk2PcKmKRwy2kxHtKoI6ehqMt74vVzsbgok6mQKvwxHgCHiLACcAvMWTt8YRyGkEwsGZCLO0bTpkpReLEl+895Fy5pSRqO4jIcmdPJsvaeKfW+jHtiIR53QOMUGfzP77Ndbw+RoF369XymjlKcf1ES3T83OltH/PLgigQz0dp3cKoZoSEfKnzi/Asm0SM6W9uFcQLWo5M/0Xt62E8uFYCMGdnuFSrqEUtf/xBPTMDTS3W+YEQPL1q2iBvKL7S45A1a3hJN5HMgLADj2yLpOVA6GGv02bAHDTvlWX3KEo4wmlNo3OikNkKcXHIUs5R0XToU2ZCf2umay60LMNpLMOAerUgD7uOYhDD4c8cRgQUBw1l04lIjHVwROBPcWRsTSoDfw/e9cBJkWxdU+nCbtLzjmI5CAgQURMoAICgoqCmEUUA2JCVBQBRcwo5sdvQhTMoogCigkVCaIkiRIkSA67O9Px/271zuzM7oSe2ZkNUPf73vfeY6urqk/37M49de85daoC/+6DPOV6iBefzisAigIwv5YjUAYR4ARAGXxofMscgXQioPrnwjR2wJNxHevf1LU/8sq/ZXZKTCe6stwebu8VadkGiQJSef9hn4C5G134c48MLdydkCXqPRtr6NnIWVl+pI0WtP2r7DWZyF+LqgbW7pPwwRo3utbVcV5jp2sU0+l/nQ5Qez8GSIl/cXSi3F2kh3okB+aiP2F+sQTmys3BMlM2Z8UsiM3rQji9JcReHSB2PBnwJlbB4GhvusHK9s2Z38H8YRWzwWJfehvWgHhhF2bZJrSoF/cLb1oIACoDXr0VxrvfwfxmGaz1/+bvrUdrlhSIXZszVe6UagCoOswVG2HO/R3Wz2tgrtsR3o/csAaE+tUhdG8JsUcbx8+muBPy4l7P0fuWgkEkLEmns+Yni2Eu3wD4NJYYiqe3gnhZD0gDTgMybV0SR5Grwvz+LxhvL4D127qgcKXQtA7E8zpCuuJsJgDH+puSjHA9kch6H6QVU1ADILQFgAT4PBnXFyqvD/s9RSf0GbeAWokMYzPbbUBQtOBpv8t9PmslsDVNTDiaX2rA3FAKBrW86doyqP45QTccT8ZISHJrR4hZW3ZDGzgR1sadEcfT51y691KI57RLuwp/gACQ772EVSOYC1ZAefMumMs2QL93OpT37oPQrK6j++KDOAIcgeMDAU4AHB/Pkd8FRyDlCBARYDsEkPgetQOcw5J+yyIl/Fxo/kVMG0CU6rKfUT9nKmLNPglfb3Lhn0NSmNAVfVWtkmHi/MYaOtXWIDnXYoq4LSIAKMlfuktm7QUUNGeXOhoGt/AnPL+4exWUeQ9C8JN6dJpC9kA9/xGYdU9NaoF0EQDWf4dgPPURjP/72k5enETFLMijBtg+1HGSm1jJsFC/GpRPHmJfYJnn9S0vsuQnaigSpBF9IY8bUmhdJ0l/rFsL3UuhhGLbXuhjpsMkMbAYIXZrCXnKdTA+WQzjmehCko5Kd6O4F8R9PB4F0q392bMRqleMOjzphDzbB338DBgvU6IWIypmQXnlNoh9OzHCprjXI890Vjo923bAiBSRNADi7VO6cxDkCVcCugHjrQXsvYj1uSELOfnV2yCeFqfiyrJgLl4D/eYXYW22HVyihTT0bEhkAWdZMVtdor1nEZX6C+h9UELuy3k5zAUAggu+7GdArUaFQ2D99orrvDziIPR3KRGeVIllhhAArzH9gEBQe5In40b4cl6JOb8kNS+kMUBz+HJeBREUFIrrdLg8Q+DLfpoRD6JUD97Me5lOjpMw5y2Ddskkm9DL9MD8eXWhZ0zie8qHD0ConV4tACIhiIyQbu4LcWA3aEMehzzqIghdmkG75FHmRCBd28vJbfExHAGOwHGCACcAjpMHyW+DI5BqBEIJABJD8maOYUvo+krWI26XSNqRSlHAOetdmL/ZxdokKeiQqmFFA+efpKJlVWel+IlgsWqvjNmr3Tjoyz8Nq5FpYlgbP1vXWVhQFkyCtInE7tIXZoOuUHuNT+r0Py27ooTj45/ZKVKoPV4iazE17FduY7ZU0cIJAQDThDZkStQTt4JzSyP6QH7sGsCdX0mRLgLAWvUPs+KKdhpY6L4rZkEo74W1bW9UTOIRANbabdBHvcoSwmQjXuIZL9GldZV5kyB2b5W/hQKl0VH3Rsn/m3dCPPeUYLVGca+XVgLgoaFhJeLxnhGVbcvvj4XYKUoJumXBeG8R9NtfdkzCEbbyo1dDv+3lqFoXiRAABfU+ZNeZ0NUfo9gAvgVDJycAIgwF5ixDpf9u7xBGOKu+D6CpZMenQpRqQ5LbQPMvYIR0oAKAdGnsZN+u8hHFWvBk3sZIAn9u9PnJ5i+SiCmd+vtz3wW1LlgWlcuzZn1IckPmeEMkgNMwf/gLxqOzID08FETqgapwvl7Gno+1N69FLMsLZc746M/U6WLxxh3Ohnal/ftHnnwtq5AyXv8KQqVysHYdQJCQijcP/zlHgCNw3CDACYDj5lHyG+EIpBYB+jJE5Zsk0BRQSiY7wPDTGwmCWJ5ZA0KQ4XYPAnk/FyVIC+D5JR4c8YtoW0NHnyYqqmcW6AEoygIA9ueKyNUArwJU8ZogK0AiAVbskelAjLkRXNLCD2pH6F4vfrUBnf67vhoLqDlF3FmMy10ZUHtPhlm9BYQj/4LWFPesDXMbsAQRVtWTYVWsB7NWW1jeSunbDyUcM761Ew7NKVESZTuU7M24B+JZbSMOiEcAyE8Nhz7pPVh/RrAWi4aAIkGZ/QDEXu2DI9JBAJDVlnbZZFgr7fLlVEUsAoCS/0TIkJh7ivFsEk7Inb4zEZJ/2mNxr5c2AmD0QAhVykN/ZEZCnx2xf1cor4+KWDFj/rQa2uWPh7V2OHnXxJ7tWeVM1FL1wT2gTBsZbiHnZOITeIz56WLo49+FNLgHhF7tIbZrDLhkBKoCpJv6QhpzKaxf1gI1K0Ps7FBXIFlM6XP35EfQJ7zLkn1qhdIGTQy+K/KzN7IqAB4cAY7AiYMAJwBOnGfN75QjkDACVO7vz50OyzrEBJB0bSn8ue/nndoAZNFE/Zk667v8CqJYHZ7MO4vcDrDjiIhqmVZQeZ+U+ZftkuHTBbSroSdNCBzxC0z0b/NBiZ3t0Jl/vQomrmnnQ7UME0t3yvjkbzdOq6thyyEJG/ZL6FxHx7A2vujYGRrSDfaLAAAgAElEQVRc88dD3PprwvgmcoGVVQ2WpyLEA1sAk9oy4oflLgerVlvop1wGs0bLvDuOf52TEezL7JDJCSUwseYVmtSG8t4YUEVAwYjZD5/lhVC1fLDX38neA2NID0B+dkSwCiDlBACddo97G8YLnyeyLUdjoxEA1u6D0K95GpQQpiqieZYnmpCTPgRVQoT6oRfaY5Tkn8YV93rpIgCoVcQ6kptwsg46Mf7sIYhdmofDRirvI56P216SzPsQr9IkmTmP62voM3/fGzBeCWlvIT2Hnu0h9usKoU1DCJWyINRLTcucUyzZ74URz0No1xjyI8OY3oTx0hcQOjWFdM8lECqXczoVH8cR4AgcBwhwAuA4eIj8FjgCxYUAlWVSog9IzCPZMNZDFGswr2RN/Q6C4EYiQknx9k2n8Z+td+GHra6gECC1BFCCfllLP7UFOw6a65VlXpDGQMGoU87EbZ1zgy4Av+5Q8P4aNzJkCze09zFbwmgh7lgK19cPA3oMksDxLtM3kKoBjLaXQG/VH1AyirQQE7gaPBl00pzKiJZsxBPES3YPBXtwU00AsNJ/EgLbdSDZLUZ/7yKdzFLyMXkWjCkfpHw96bb+kCdeFSZYlkhC7qgqIU4lSHGvly4CoCgPR37iels3IyTY6X+/h1NGxoXOnSwBQBoE+p2vs8oB6fIzQdULJ0SQvsWk92C8821EgoeeHzwuJgAq3d4/7f3/4S+KBeT47AqSRP54nhAPjt8kR+DEQoATACfW8+Z3yxEoEgK69jv8uW+w3ki391qY5j5o/s+DvsnUx2kTAHTaXPRYtFXBJ+vcYWKANCuRAAOb+3FWA4eCcwCzEfxwrRu1y5kY2MyPORtcrBIgMN+g5n6cmTcfkQWLdyiQBKBr3Rhr0On/V/dD/Hd50W+2uGZQMqCfejX01gOphCPxVUPKSWNdLPbrwoTOhJNqg/rzmTjZQ+/AWroh+mURyvJpcLoIAHaiGtKDm2oCgPps9dGvxcRYvKAjs+ISGtcEjubCeGch9IffidvHHSkxc0I4sOcyZjCElvVZWTL1JltrtrF+9FgChaxC45NxEBrVDN6P04Scro1XlcB63KePjtoGQosW93qlkQAgsTb56RvtZ8dAsaA/8i4T4Yz5eQx9z3L8MD78CfoDb8WtQohIAJDQJ60fw0WAWl60iyawfvdCQonkhrFpJ4SqFYBKWUyw8LgjC3SDtVWQ4r4x6wdYKzaB/b6ZNZYJP1q/rg2Klyb+SzjxK6w/NsP4/Bfm8EHEp1CjUv47lPh0/AqOAEegjCPACYAy/gD59jkCxYuACV/ONGYNKIgVIMunMg0Azf8VE00SpfoQhAyYxnaQb7LL0w+y0i2pLaoG8NxvGdh+JF/unxL+8m4L8zYpqOK1MKpL/ql9rEUooZ+6xItNByX0b6qigtvErDUetKymY+MBCcdUgf17L8eWf/Zq0pYfoXw7GdDJGaFsBekEaGfdA7NGiECbg1ug02zW0758Y9TRpDBOfaUF1f2trf9BGzolZj889cfKpE4u55MTTggAlkA+cyPE3p3YteZSsrj6X2zCIZJIXd5dOSEDIinAB0HxaUwfwZj5XVScqByXEgKhbtX8MQ775CMlZlTSS4KM0SLac2HjHZSRM52Gi/I/z44S8g8esMuNY+HgIPmnLRb3eukmAJgS/0NDIdSpYpM/9PymzI55kl/ouR/LhXbDc8x6M1qIZ7aB/OZdEKpVSM179sZ86Le9xMggRgo1qQ3z819h/rUFYuuGtrVdptcml7JzIXjdtoYAWXR+/iv0KR9AyHBDJgX8KuWZAGHApz7mZ8rB76dSOyTbB3P1NggVMqANn8owK05tBVaBQ9VIO/YFIWLWqN1aMjcAafAZQLmiVYaVWuz5xjgCHIFCCHACgL8UHAGOQEII2OKA02HoZLVmQZQaQXF1t1sDLB8s61j+FwzBC7f3GshK54TWoMEkwDf1Ny/25og4t5GKDQck+HWBleq/ttyDXcdEXNvOj1bV4vfDH/YLeH6JF7mawMT9qK2gksfCiA4+vLTMg+1HJGb9162e84oCGCpcc++DuHNlwvdWai4QZeitBkDvcgMguRxty/xlLbQ+46ImKUKtynZS0LphxPninYqLXZpBnnU/6+sPRFwCgCoH/u9OZnEVGub8FdAGPxozoSqkUp83QZEJgIPHoF36KFPcjhbyw1ew/ttCQdcOeyKmnWGhRDCeZR1hNOeRcEX+AgubH/4E7Zqno+5XGnUR5ElXJaTKz+wZ/94R/d2iU1EiFnrmizFGG+yEAEjleukkAEiBn7zY6QQ8GNk+lhxSkhwtCj53OmHXLp4Uk5CL1DbA5ndCHkRoNQl8HoO2l41qQr/rNRhvzGeK9pTYWz+usvUe6L2bO5HpFlh7DrL+ePOjnxhJoLxzD1Ahk+lVaBc8yLYkvz4K0pCzHP0uKpWDLAvWyi1MINXauR/igNMgXdg5nAw1LSDXH9f+NJX3x36f3TwN5vzlEX8fRvs9mMo98Lk4AhyB0oMAJwBKz7PgO+EIlCEETKj+L6Gp3wNWLmSlIwxjO0zjn7x7EJkrACyV/cztHc70ARKN11d4sHavjKGtfTAsAR+udaF5VQNr9pKIn4ArWvvQsVZsAoCIhEzZwmsrvOhQU8OyXQrWkrhfbQ0V3BaozaBahhWmAeBkn2X59L/g/Zl1O0LrOQ4kGhgvjLcXQh85LXqCcmFnKP+7g5W7RorQ0uBIP6fTcEYghIgBxiMAhA5NoHz0YPgJJ9FTO/czn+tY7gDpIgBIWZ0lZjGSX+WLRyKXvFNZ94Nvw5j6qfNEkL7gX/JoVDu3eM/Vyc8LJZ9/74A2cEJMu0In88pP3QCyZYzXl+yEAEjleukkAOQXRkb0Xo9XxZHMM4iV3BlPfshaCKJFIaJJ1Qsl+3TCr936EszZPzDfe+WDB2DM+c3+PZHXZkMtLmHvZ8UsiM3rghw8TLKsHD6VbaFMJ6JRqneYiOY7d0No7txG0Ml7XJQx1qZd0MfPYNU5FNHex6Kswa/lCHAESi8CnAAovc+G74wjUGYQ0LUlTBvAsnwQhCy4vcMginXhy5ka1Adwe4dCVrokdE+//avg/dVuZstHPf9fbXSxk3+KDMXC8PY+NKkcXaCPevyn/+Fhff+XtfRh1V65kKaAS7JweSs/OtWOX0kQ3LyWA9eXYyDuSd5jPSEgimGwWbUJtD5TYHkrxlwtXjIeqYQ/dMJkkvJ4a0ZVxHeQFKeNAIiTHFM5tvLpQ0yVO1KkIxEs6msUON2lsm2KVCXk0VwGCu63uNdLJwEQ7b2LS7AVOJGPh0nwlL5Z3cjvWTxCr2AFQEilSSDZp4kD1S6Bz6L++GwYz3yMwPpwKdCveyacoMojB6y128PIAnrPSPiF9c+TNsXyjUylXujeGjJZKLZrZJ9iZ/tYBUEsLYKivvOJXM9anKg9alWACM+/uqDjSCLzpnRsts9uNZn6ma3/4FEg33UJxBsvYO0YPDgCHIETAwFOAJwYz5nfJUeAISBtXAhp43fQeoyGlVElBaiYMPSNMM0dQXtAagdwe6+Hae6FL/spmOZ/bB1BqABP5m2QpJMcr0s6AK8u92L9fgknVTKYGv+CzS7m39e1joahrf0wTPv7X0FRY78h4OWlHtb3T5HlstCjvsZIANIVIF0A0hOgloD2NRNI/gnHDQuhLHrCsR2f4xsu4YFOSIB4yTj5TJP4X7RwUlpfMDmKu2aB0vTA2smslci1sfqVizsxi7deKl6tdBEA7HfT3RdDfnBImPZDuggAp+uliwCIVOUSuNdSTwCEtLaIF3eH8tItsP47ZPeXb9zJqhroVF+fMJNVsIQ6bYS+o9LNfSHd2h9C5SzoT34URhZQGwdpRui3vMgSfWonErwumH9sYjDJL97CKmcC1T3B1hSAtU8QoSCcchLEM1o5K7N3IGro5PNjfroY2k3ToLx9N4TqFaFd/yyo1cOYuQikUcKqlBrWcDJVWsZQS5R+0/Ow9hxirRnS1T0hjR4EoUH1tKzHJ+UIcARKLwKcACi9z4bvjCOQUgTE7UvgWjARUHNgVawPtfejsMrXLtIaqu9jaOp8KO7e0NVfYJq7IYrVoLj7Q1cXwTA2M50Asg1UXOfA5bkYmn8OZKUTRKmBo7UP5Ip4Y6Ub+3JEDGnlx8J/FFb236yyga82ufDXfxL6nqzinIbh/ftEDHy50YVFZCGYVyRAJEH7GjoubuFnpAGRAgkHnf7PuRvi3r8TvrQsXGA27Aa157iomgBxk/GCKuUFbtpRafy8SWG96nHXjEI6lGoCIF4FQIKl2WWdAABZAH48DmLnptHJoxS1HLAFHKyXNgKgfrWoCvAJEwDxWk0CPfintYiIa6KVJjicDe3KJ2F+u5KdHpOQIZ18mwv/YPMzAvC+wfktAXmaAFHF/kLaXYJkAbUU5GlgiL1PtVuKMj3Q75kO0hBhOiEz7oXx2Pu27kBe25F1NDcoUEpWifJj1wCiGLuSQBDYHCRqSASXNOV6mDMWwvxzC9OloHmo+sBJ6BNnMjFGSvQJH3PuEiivjWKih+a8pSVPAIRoLVBlBhE4QtM6EJrVYy4kQsXMmAScEwz4GI4AR6BsIMAJgLLxnPguOQJFQkA4sAWuuWMhZO9l88RL8pwu5st5Hrq2gpX9uzz9mSaAaezMS/oDs4gs+Xd7hwQdBESxKtwZIxKqBqBefpcEbDoo4utNLvxzSAraAzasaOC2Trns5wWDxs34y4092fluAnTyT9UDTgQEC84nrf4MyuIXATN664FT/ErlOEGA3mU49HaXRU4Y4pUMF1UDIEJyVCYJACftB9E0AHSDiaUZr3wZ9RVJWAyugOVhKt69VJMO8Tzni3u9skAAwInY5Eu3gkrQC0U84UiyXC3YAkB97v+bZ7tN5DGrdBpPVn7Wtr12L/ml3YPOBIEqAUrgI4r9hbYU5JEF2HckX1tCkSA0rQt4XWw90hAJtBUwZfthTwarDKzFa5mIZWjbQ7xKAiIwgr9fFAlQZNBzD4R0W3/IE69ylBizeV74jJE7JHQo1K8OafgF0G56gU0XSxslFZ/HeHNQhQar1Niyu9DQeC1J8ebmP+cIcATKFgKcAChbz4vvliOQMAJC7iEoc8dA3Gfbtjkp83a6iOqfC9X3CSCIcHuGQnGdEUzy7ZN/Sv7PBPX/+3Jega4tzyMHFCjuc6Eo3SFKdRwtt3SXjC83uLA/R2QzB4JO8knQ75KWKtxS5BP9I36BOQdsPWwzBKQpcEN7H2spSCQE/1G45twFYb9dinq8huWpAK3vFJhVTy50i+xLfL+H0+cCkCciFqqOXhIEQNhJZ5QHHdOyjBTdR77IEoFoIT9ELgAXF+5fScYFwMl6T1zPTjRTFYkk5GR7RmuT6BxZSUaMKG4OgbHFvV6ZIABCRPmiPVexeyvbBrBmpbAh5qI/baV+6gWPEhFJGdOCteFfJrIpVCoHVCkHk7zu1/8LOrEXerQOCv4x68nnb2bVAmEEwLihEHu1ZyfPlCDTyXlgLaYTkpeoStf0gnheB1hrtsE6eAzWsg3MUpAsP6n/i4lQHjgG5a27WG87VSJIYy6FPPYyZq0Yt5Lg3TEwnvrIJtuIJHtxJFCjEvQbpzJCIx4pFQobVSeYn/4Cecp10G58Pkx8lGxRpeG9U/XRS34e3YB1KBvW5t2w1m1nlQkB1wnlwwchXtAx+bn5lRwBjkCZQYATAGXmUfGNcgSSQICs6hZMhPiPrfRrZVaD2mcyrMqNkpgs0iVmfsIvKBCEDFjm4bwkX4CsdIAn4yb4c2fajgEwwycRXHB7BkNxRTidKrAcCQDO2+QKnvorIlAzy8SBXAE5uoAutW1NgIJaAIFp5m92Yc4GF6p4TXSto+P8k9SEMZD//BDyr6+ACQgc52E26Aq113hAUsLulJI3JnS13CaUIkU0v3m6Vqfy4RjWeJFO3EqEAHBwOhqTAKDS5kfeZclFtIgofhdFSbzgHJESk3iK7sx7/L0xYQ4LgXlJuEy79lnAJbOeYKFVfYikWl6jEvMsF7I8hZwdnCbkbN0Z9zAVdP3+N1miFi3E01tBph7qGoXFKIt7vTJBAACI1zZAWFNiJ0++FsJJtQHdYGXx+t2vx3VwSCQBDj5Tsrk7nA1LN4BjPgiN7L53Igi0wY8xrQC2p8E9mF4I+53w+3rWTsDIAsMI2iGK53eEPG0kIImwfl0H4eTaEOpVs9/F0OqBHm1g/rIGQpM6UGaPhdCoZrhIZbRKgvfuY4J4zMEgUIEABAmMhO7/SA7MH1YB5b3QBjySXyExsBuUF28BymeUjr8a9PwXr4FBrQnfk50vIHZrCfnp4RDaRLZvLR0b57vgCHAEUoUAJwBShSSfhyNQ6hCwIC9+GfKqj+2E1ZXBervNep1TvFMiAV6Fri0NSfAp+T8Fnoxb4c99D5r6bd7PBIhiDUhKG3u8lQOZKgQ8Q+LuibQAnl/iAYn7damjo1djFZmKhcXbFcxe6yZdQKbm36VOuBYATXzQJ2Da7178ly2ia10NV7TOL/GMu3DeAKqkcM0ZDeHgNqeXpGac4oVZoQ6QVR3wHYFwcCsE9Vj6SQjZDbXnQyAiICwoQX3yI+gToluHsS+Ul54BedwQCA1rAqbJvnBSIm8t3RAdFzqB++wh5hkeGqWVAGDlzc+NACpmwtp/FNj6n/0F2iWz7ZPoljb40ajVEgynrs1ZgsPKnHP9MD78CfoDb8U8lQ0kTwolRhn59posiaeT02gn7CTG2bgWyBeefNjZPg8eg/HRTzAmz7LFwaIFPZv37wuzLXSSkAeT/9Z2YmH9sZkpxsfaYzRbwOJer6wQAFTSHRDhS80vnfxZEkqAHSxu7dgH67d1MNdth3hyHYgXdWNq/oXIgnXboV35FKjMPyxIu+H1UazSgIJO3fXRrwWHhL47oSXvUSsJHrkS+sPvsJ79YAVCrj+/giGOpkmkW6Z1yV7PUjVGSEgXdnYmRugAv6IOMb9eZv8eXr2VTUVEmzR+GKTBPQB3ONlb1LX49RwBjkDpRYATAKX32fCdcQSKhIDdq/6SrVQvytC6jYTRagDEPash//IKhCM7mQig3vEqmPU6FWktulhTf4SmfgNYKmTlVCb4p/rn2S0CIJV9AZLcCp6M4RCE8swdgJwBBCE/gYm3iUM+gZXvS3nt/Gv2Sfjsbzd2HrX/oXNtHVe29UWc5t2/3FixW8bQNn50SFD1nyaUV86C/Nvr6U+82bcyAUaDbtA7XQurMiVORG/kh5C9D/LydyGt/xrQEycz4uEc+LnRuAe0Xg8VWp8lHIMnF/5y7nTiKOOk689nyWnBL6IlQgA4KK0ueBuh/c7sZw5K+ZOFLGJiRtoBcU7Yk10vKKom5wttOEnIlYI6Bw72GM26rrjXKysEABG8xjOfsEQ21ZFqAiCh/eWqMJdtgPXLWjuZLp8JsX/XMNV60gTQLpoAa+9hFKoeobaY4VNZiXu0SgLLrxVK9q1t/+W3IMRxNUnofkrBYOZUQG0f5AJw7XmQ7hvMHAt4cAQ4AicWApwAOLGeN7/bEwQBce961vcv+I6wZFJvPQh6t5shbv896AQQhIJ+3uYS6KeNKJToFR2uQHXAMkhSA3gyR7Hkn8KyjkDzfwvD2ARRqsuEAslBIF6Quv/vOxV8vVkJ0wMgLYCBzf04q0HhCgCaM1sTkKMJqJZRoA0h3oKESvY+uL64G8Kh7Q5GF22IVaEOtHMfgFmtWdyJhJz9UKjFY5ddxpnqsDwVoV74JKwqhb3qQ8W1UrEuOymefT9TpS4YJUIA0OliHCX+gvssaJNHP6eTQO26Z2JWASSDX7TELB3kDKtSeOceCLUqh23VUUJewNGBffYdVAEkTTikcL0yQwAQpnsPQ7/m6WBJt+N3ikrpj+VGHV6iBICTm6Ce9j82wzqawwgCoWOT8Hc0TiUBtRQE9Qbykn0mLkiVNDv2MUIylboZTm4pnWOo1cJ45F3Ij1wJocNJhfVH0rk4n5sjwBEoNQhwAqDUPAq+EY5AahGQNi6E8uNzMGufwkr/BZXs6/JL2M3qLWA27gHp73kQDm2D3mEY9FOvSe0m2GwmE/+T5KbB5F/XV8Kf+yYsM7/kWBC8rGognh7Amys9WLbLLrEOBOkBUGn/pS2iawAU5cbkpW9CXj4j7af/Zq127MTd8iZwIlNA56Eo9xnpWqoQ0U+9uvCPdAPGG9+EqYEnuzad+Mr/u4P1oUbcA6lrP/Nx1OmZ9diEKwv9vCg2gOzN/W0dtAETYiZIoYuSf3khr+9sHytRJsIkkSBMrCO5UVsBYiVmTsTdnO4l1rNJlgCgHvS4lQpU6k0tB91bBbda3OuVJQKAQCJhPjrxjtlmE/LgpZv7Ml96fcz/RX0dSj0B4ORFjlVJEEGvgHA0Zv8AbN3LWg3Egd2crFI2xhCDThEooysbu+a75AhwBFKMACcAUgwon44jUJoQEI7uBlyZsNzl7NP/bx4Oloxb5WpCO288hKN7oCycBCujMtT+U2FlxT+FL8o9muZe+LKfgWkGrIgkCGJ5WzxQkOF2D4LiPj/qEn/+J+OtlW6ohsA0AEgP4NxGKsjaLx1BGDLlf8IyjVEUd4Z0ViiYtdpC7ftEITFABoVpwfjgR+h3vR63Zz0adMKpJ0N5+daIwnSBa0qqAoASQP3O12DMIA2L+BG1dD3BxIzEAUk13Bj3NhNHixQxEzPLgvndn9CHPxe7rz/OLTGRwlduK3SqGrgs6YTcYRWA2K8LlFdvD4qnFfd6ZY0AoOfChDbvnc4qT6KGRwFzoBjRB8asH6CPnBZ16HFBAMT/6PIRHAGOAEfghEKAEwAn1OPmN3siIyBt+Ykl+qTqrnUfBenPD1jyTz3mrIRcyYB6wURWMZDOIEFAf+77pBrAlhGpNSDjFujq91D9X0EUq8OTeWfUdgDVAN5b5UGzKgY61dbSfpAhL5kOecXMdEKSEneGdDkU2MTQs7Aq1I2KgbVlD4wps2HM+t5xqTsTnxp1EajvnzzCY0WJEQCUUO0+CH3E88xezEkoEUrQHSdmAbX2Z0YAme5gb3LCBEDeBWRjZjz2fkLPhV3qUSBddz6kuy+O2R9clITcURVAAVvA4l6vLBIA7PmRTd+KTTCmz2Oq9NY/e1jPt9C6IaSLu0McclbQZSGeg0BJEAB+3yxo/nnsVmSlPTwZtzv56JXoGM0/H37fbKZ3Q3/TMrLGl+h++OIcAY4ARyAWApwA4O8HR+AEQSB4kp17ENo5Y1miryx8DOKO31lpu1Wuhl0B4M6C4DvMKgIguVKOjur7gCX6gARJbg7DWG87A0hNoanfMVFAT8ZISHLrlK+d6ISk+O/68h6mAZC2IIHG7rfDaNG3SEuw5/v5aAjH/ivSPIUuJsLo3AdhNOoef96Dx2D+uIp5epsrN8NavyOfEKiYBbF5XQint4TYpxPE9k2CavnxJi5JAoDtza+ByuqNtxYwb2+WUOUFs6urVw3iKSexk3KxdycIVW2di0JhWjB/XQtzxrf5iRlpTDSsAbFHa4jDzoHYtQUgCojXvpBQYhb6XFZvhfX3dsCXr5VB90C2aUKX5hDPaA2xWwtHlmVFSsiJXHHiWtCuMZRZYyHUrRpu6xblpYlGwNDwRNcrswRAvA9UyM+NN+ZDv+2lqFck9J4lsG6soZwASBGQfBqOAEeAIxAFAU4A8FeDI3ACISBuX2KLAOoqrMwqrBJA3LEM8upPobcfCrNGKygLH4XgP8oqAphzQPMLUioOqGu/w5/7Bn0dh9t7LUxzHzT/57AsW81eEDLzCIDI/eDF+biUxS9C+it673kq9kI2e2qv8ZFL7BNawILryzHseaY69K4joLcbXKRp6Z2SVn0K4+RzmfsEj9KFAAlkTl3iZY4aJJR5e+dcVPRYeHGpF+v2SazF5rZOuaiZZeKdPz1YslOGW7ZwbTs/6pU3MGu1G+v2S6w1hwQ5q3hNDGqhonU1cgABjviFmGNI1+PdVR5oBtCxlo6jqoANByR0rq1hWJv0OV2UrqeQ3G7oFN947hMINSuDWmpI2E5oUN0mdch7nv4jhDuJsJUsC/qDb8OY+mlSBAC1c6m+92Hoq/N+f4uscsvl6Q9Z6YbQU3FZbgcIbqYHQ7owktwMnoybmC6Mpv4E1fchE4YVxMqQpCbQtd/YngIVAKa5E/7cGUw0lpxmABGCWAku9wAorjPC1pLktoB1DIaxJb+9LMIdKu4L4PZchnj3QZcmsr5dAfAQfDnToGtUOWTZlW0ZIwFBcXwfsTBL7k3hV3EEOAIcARsBTgDwN4EjcIIhQFoAyvdPQsjeD7gyoJ77IKys6iD1eeXbxyFt/p7ZBkJ2AVpuGhwCyBnA/mIkiBUgy6eyL2ma/ytYVi4k+WT2RUnzL0rYISCVj1LYvxmuL+6B4IvhjV7EBS1PBWh9p8CsenIRZ7IvTxdhYbQZBK3bLUXao21L+SIgSDAanwG920iQywCP0oPAB2vc+GGbEkzsa2SaeOF3Lw7kCqzVZnALP06pqQeJgtrlTNzc0Ye3/3SzZL1guCQLV7Txo1U1A68u88QcY1kIEgBVM0wcyBXhkS0Mb+9Dk8pG6QGpFO4kXhm/dNW5kJ8dUchek1Tutcsmg6z0ogW16ciTripEIFCynpv9HExjS6FLqYrL5RkKWP5gWbwgZMGycljyn/f1E4r7PFCS68t5hSX/+UG2rvY4IgDc3muirgXBBbdnMGCZ+WuJlZnALO1DEGvANP6JcHsCXO7eTG8m3n3IyikJrU8EAFW3EQFC90GkCLW5EWERba2I9xEFM7fn8lL4FvItcQQ4AmUJAU4AlKWnxffKEUgVAoYKaeuvQM4BVvpv1mkPyG4oi19iJ95EBqi9J0NZ9ATE/9alpEQ9dOv0Zc+XMx2GTvZ1FkSpERRXd2jqIsjKqawVIBmHgI0rClcAACAASURBVFTBw5LpH56BtPbLVE5ZaC6jeW9oZ96VsgqLdBEArErhgkeTxkLIPRTmQMEmklwwmp0HvdO1xy0RIBzZCdent0PIPQiryklQ+z3NBDlTFvQ53rAA0urPYbS+CEYzqtZJPlbvlfEGCWzqAgY088MrA7PXuhEQDqfkv1cjFS8t9TJbzR71NVTPNPHxOje1nbP/fWMHH37fKWP+Zhf7t+ZVDLSqpuOTv2OP6VJHw8zVdgWAIgGXt/ShbQ0DbsmKeHid/F0ef1ca7y2CPnxq9Bsjz/e7L2a6DkLNSvQrF9amndDHvgFzXuyKIWXGPRAvKqyCr/rnQvV9Eux5t0nbr6CpP9gn/FITyEon+H0fsDFU2eX2XgVd/xO6+nMwuRfE6tD83+T9HWgAj/d6+HKnwzS2BseIYl2ofvpdbCfTbu9w6Nov0NTvI64FyHB7Lobs6prnPGMTCvkn8oAkNWK2tHb1Qez7oGSe7tfp+pTow9JgWcdY0k/3JMmtoPo+Tug+omFWFjQRjr9PGb8jjsDxhQAnAI6v58nvhiOQFAKuuWPZFzCty41wLZjA/O7Nht1gVqwPEpcjgkDt83hSc0e/yGRfhtiXOCsXstIVVJJZFIeAVG1Q3LcBypdjmBZCuoISQe2CSTBrpk7rIG0EQL1ORXr+8spZkH97PbKNouyG3uJCGB2vTG1ynK4Hl8C86SYAQp83EUlG8z4J7K7w0NA2gLY1dHgksFL/Sh4LR1SBlfV3q6thzgY3ZNEu/1++S2ZjKPo0UdG7iYrdx0RWOUBl/0QKUKXAH7tjjzmrgcZIAiIAqPJgVJdclHOlx9mjSCCVwovpBF+7aAKsvan9fSU0qQ3lk3GslaBg2Mm0TR4ESukNfRV8OS+xSi5BrAJF6QrV/3UeSVCPCeMRIRAq8EfX69qKsHkKagCEjXH1gts7FIa+niX0lnW08Fp04s6EZPP37c99FyRAy5J4qRG8mXcwcsDJfRDpYOjr7D06WD8UK6p88GTcDEluCV/O8/n36mAeUYqMWUoIANL9Wf8vzG+WAz4VYt/OEFrUi9wqUgrfeb4ljgBHoGgIcAKgaPjxqzkCxwUCrnkPQNz6K0tGjbaXQlk0xS7/bz2IEQHUV653vj7t91pUh4DUbNCC8v3TkNaRUGH6wmjcA1qvh1J2+k87dc29j9k9pjrMIhAAji0KlQzorS+C3n4I058o7SHuWArX12Sr6YPRehAsVwbklbPZF2i97WDona6GcGRXxAoA+neqMBF3rwIMlV1jeSvBaHUR9A5D2TsRb0ygWicUp0CVgfjvCsi/vgrh2B6bdKFqi0anQ+8+Ki7JEmgDoMSdYl+OiJ6NVPz6rwKfDtTKsrD1sMiS+lGdc/HRWneQAIj0zMiqs2FFA1RdEC1ozDmNVMzbZBMAjSsZGN0lt7S/AqVnf9k+aMOnwvz815TuSX7kSkh3DoyYFIYls3m99LEJAFsZP2ZynzdPrDGRblAQvIxA1tQfI6rwhyX/eb34VKZP4eQ+QgkAJ+vbYwKaC1ZQxyB0LSfzBNwEUi2KSO4g+pjpMOfYOgssFAny+GGQbukHyIXbeVL6YvHJOAIcgRJHgBMAJf4I+AY4AiWPQEAc0FIyofaZDGnrLyD7O+rRVi98ElaVxoBpQKCWAW+FtLgDEAqlwSGAkjJl3oO2EGK6IhFlfYd7oGfDXAAO73B4hfNhRWkBiHn6H2ELVBlhtB/KyIB0uFA4v+vYI0MJACLOxH0bGRnAgpwdzroXZo0WhQkAUbLFGvesKbwAXXfu/TDqdYo7ht7TggKVRACQYKO8YCIE3Qft7PtgKV645k+wiYqTzoLW88GYpFOgDcCv2wkMif/d3DEXn/1ti/wFgsr/L23px/dblWALQIdaOoa29rOy/dBwMiZUBJATAIm/peZPq6Fd/jhw6FjiF0e4QjyzDeQ374JQrULE+cLK2ZmVa8EWgJPzWgDCrfEKJrNh5f1snhvhy3ktagsACfx5Mq7PK+3P31o0Gz7N/zX8/o+ZcGCgFz+Q/Nt/c0LK8qPch90CYLcgOFmfCAnF3ZtVt1nmfgiCh+kYmMa/Cc2TDgKATv21wY/B2ncE8tjBrCVEf/wDWGu3ARWzoHw8DmLnpil5h/gkHAGOQOlFgBMApffZ8J1xBIoVATrxVn6exsSUWNDJpCuLEQJkLSf/9IItiJcmdwBa0pFDgPcGGMZG9uUy9ItcasCyoCyYBGnTotRMF2UWq0JdqP2fta0WUxShCWmKpgxOk6wIYNB68ujuhLdEJ+J0Gm60HACIpe9EKhRv5qhx/iQI/61lOhowdZj1OkPrfitcn44K0wAQ9m+Ca944QMuBWa0ptL5PQNwwH8rPL9ofuzaDYDQ8Pe4YEmWM1AIgrZvLKlgorMqNWNJPlp+0lhNCJbQNgOY4qZLBTvrnb3Hhi/Uuah8PigRSbz9pAbywxIt/j1KfdXgQhdCpjo6BzfyY9nvsMS2q6EENgFACIN1tFAm/mKX1AssC0wK4/eUwi8dktiueewrkF29h1ovRIrYIoAcuzxWstcvvi00AKO4+8OW8GKb5Aij0SWAJN4kAujxDCrSGhe5KAIn0SVLzoN5AIHGmhDs351mWhEeKeAKDlLjTfZBjQXhrmrP1/blvM10baq8jDQDSQPBlPwvTjPT7MPp9FLUCwNqyh2wMIJxUC8aTH0J/7H1IdwyEPPYymL+tgzHxPZiLbUJSGnMp5HFUhcSDI8AROJ4R4ATA8fx0+b1xBBJEQNyzGsqiJ5kGACtlbnMJzLrt4VowCVBJwTkvZDfUng+BToZTG/EcAppAEMoxBwFRrAp3xghI0kkp2wKdqrq+Ght+rymbPX8io/GZeeX/qZs8Xf3/tMNkbQDlpW9CXj4jcu+/w1un5FrvcBVIMLE0EQFhFQB1O0LtO6VQyb921j1Q5o6NIAJoQTi6B+K/yyFt/gH0uQt8vvLJlvhjIhEAIpEQtGbBChYi7k6/FUaz8+MiH2gDoIG9Gqvo31TFxgMSXl/hAREEgfL/DMU+6adef7LwIycAKuGnxD/LZeGM+houOEllIn7xxizfnW8DyAmAuI8o8gDq616+CfpDb8P8ngRWE4yKWZBHDYA08kIg0xP34sj2edXhIgE+EnP1z49LAFA/u6YuhOr7FJaVzWwAZaUjND/16+sFbADfgqGT64Bmt8kImaz03+0dAs2/sNBaTggAWj/efRAQtg1gYusTUR0gNwLOCJLcJOF5kiYADh2DPul9GNPnQRx4OpSnh8P8eQ2ETk2BXQegT5oJc9GfkEb0hbViE8wf/mItAPLka8G8PHlwBDgCxy0CnAA4bh8tvzGOQLIIWKC+bcj2F0DXnLtAp5bsS1CVJkBWNdZnbjToCrNOBxgtLkxpYhbLIUCAh53+MxlrKFDc50JRukOU6iR7syFZuQbX/PFMCyHdoXW/HUarASlbJqLKfqpmFyVoZ4+B0eTchGZkp//UknDsv4SuizaYrCqJiDBOOjOlugnJbi5ZAgDkiPDNwxAObmVuG/opl0PwHYX822tsK0QA6C37xx0TrQKA5pD++Rnykv+z20FMPXiL5Pih9p8KK6tasrfNtEHIHpOIBstTHuqFTzGHA2n9N1C+f4q1CunUwtH5ekZCyOQs8s9PNsEhyrAq1Yd2xh0wa7Rie4g3hlcAJPGoiAjYvg/m93/C+nE1zPU7gO17Ye0JtzQVmtZhAn9i52YQzmoDsX0TwBVdqyGJnfBLShIBvwZ99Ksgm0hkeaG8fx/omev3TIc5dwnE8ztCnnozhCwPtJEvwvzoJ8jP3ghpeO+S3DVfmyPAESgGBDgBUAwg8yU4AmUVAXHnH/mlyLXb5SnBC3B9eS/EXX+yKgHjpLOh9RidYuG2gg4BXRiEAdunMDzzfKAVV2IJasFnks4S+rC1ZA/U8x+BWffUlL0W0urPWDk4JV+pjtAkL5G501WRYFWsB+20m2HW71yiREDEFoAjO5l1JnQ/zFptoZ0xGq45d4ZVAEgrZtpigXS+2fl6pnXgWvhokHgiAsAS5bhjChEARCo1PQ9QvPmPyVAh7lkL5aepNuHgrQT1oudhla+dyKMsNJacQeRfX7E/k2eMhtGiL5T5EyBt/j5fN6RiXbgWTIT4z+LCa7kyoJ73CBMdjTfGKlczvVaKRUKCX8wRKN0ImEvWQxs0kWlDiP26QH7oCmg3PAdyjoBHgTT0bFiHc2B+/gvEs9pCfm1UVN2H0n2nfHccAY5AIghwAiARtPhYjsAJg4AF4dg+wH8Eri/uhuA7kn+qd2ALXHPHQMi2+yrJJUDtOc5Rf3Gy8IWqOFPppyjWgKS0ga4tBawcyK4z4fYMSXZ6wCi+03+qrEglAUAnqKFVGsmDEPlK6iNX+z3DTnudhnBwG1xf3mNXkqQjBAFm1ZOh9X6MJbUlEWGEkUD972Sunid+R2J+3W9n9pmuT28PJwBWfwZqjQiOpc2LMmAZ7N+oMoS0IeKNofnlpW9BXvZ28PaJdDBrtoH8x0z2b3qn66C3G8xEAMV/fmYVO2rvxwCJeqzzY/5mFz5f74oKI6n039opF3XL2/ogVFnAqjtyDoDaWfTTbw0KUAbcLaSN30L5bgojpahySOs9CeLmH6H8+iqrSqBxZqPuccfoXW4opKNAQpHFEc/+5sXmg9H1J4pbrPCgT2BijNR6MbilvzggSP8augHz13Uw31kI8ZpeEE9r4XhN85e10O94Fdbqrewa6apzIT87AnCHv9/W/iPQL3kU5u/rIQ7uAWXaSFi5/sL/tn0vtIETQCr50p2DIE+40vFeSnqgtesArK3/QezSLNy1IbQKQJGgvDcWKO+FTiTAtr32tokIIE2AUQOAcqXfgaWksebrcwSOBwQ4AXA8PEV+DxyBFCNAZfCubx+Ffuo1EHauZCXFJP5HCY2wZw1LaCjMqk2g9ZkCy1sxxTvIn071z4Xq+4T1g1LyT2JKnozhTAXaNP9jntOa/3PmC03e0y53H8gKnQ5TPnWECUkJQuz9sftdQErpxfClOk9Y0azRMiWYpfP0nzaYjF4BWdxJa0k1O32RDhvFRHYb1gJQpz2szGqgpJd0CmLZANIa8o/PQdryE0v6rUoNoXe6FvLiF5kuAKsc6PkQ5MXTYo5R+z4BQc2G8vU4Vo7PPo81WkE9bzzkvz6G9Pc8+3NKpITihVG/C/Tut7ET+oKRKAFAZId94v8DSNCS2hiUn19gib125t2sEiFMnyCv5UU4theuz0ex+6S2AfoMSGvmsO0E2mIKjomuo5DI00pubGkhACjx/3SdGyv/k2GYQOfaOq5sm+c4kdytlZqrqDxdHzmN7UeZNwlid7s1JG74NCZ4aMz8DkKrBlA+ejCmaGHc+ejvxd87yh4BoBswXvuK6T7Qy0En/EzDIYQEMT9dDG3YkwwCEnhU3rwLkESYf5KeAiC2bQSU54m/k3eEj+EIHC8IcALgeHmS/D44AilEIKAkTidt2vmPQNy7gZ0givs3BsXKKOFhDgFaDuRfXgH16lJpsd7xKpBvfOqChAFfha4tg0Q2TZmjghZQur4S/tw3wxSkyYKJLJeoSoAJMMGEx3stIw4ihqHCNfc+iDtXpm7LsWYiAUUqf04BRnTCzio0SLQxHSEIwRJvp9ML+zezHnHmGJGuoBLy3pNZCXlJRRgBUK9TXntMSe2maOsmTgAA0saF9um9qDAikAQ0qb9f7fcsIwTjtYBQ5Qa1cUh/fx118zSGbAvJmYPIDCIN1H5P40SpAKDEf/ZqN9butxP/QDghAEIT64IAU6JN9n4FT7uZleAFZBMJyC/dyk6TExkjT70J+O8w9Gc/ZifxYsv60MfPYOJypA4p1KjIROakmy8EvC7Wmx5I/gN7DJzQU4JqfPAjjGlzYK36h1nUSQNPg3TPpRCqlod260swZ/8QdmtUvm5MmslOtsP2MvEqmO9/n3gFwCPDYMz41nZW0AxIV/eE/MT1jgQSi/aJTODqECIkcBWV9UuPXwuhcjm7qohwvsV2GQFVAbx1N8T+qRbwTWDPfChHgCNQ4ghwAqDEHwHfAEeg9CFACSX1+Qs5+6F1vYmVJSu/vAxp9af2iSIlYFT2TyKBCyaGq+bnuQfop41IYY+2CV1bDkluGkz+Sbk53JqJVIvpP+TV3IKd/pMKNIXt/3w7RKluIbClLT9C+XZy8Zz+562erKp++OYtZh0nraLqiPQElaIzu8IKhXGLvKLFLOjIUjKd4cTPPp3rs3dqx1K4vn4Y0H2MzFH7PJ7uJdM2fzIEQCThyVC7yCBBYBowWvaD1m1koTYhJ2NKUgSwpCoA/ssW8ck6V6HEP/ACFIkAoARw7kSWHCaS3AdK4mORBOKg02F+s5wJzcnPDId+68vAnoNQPnyQJfzaJZPs5PyRKyHdORDGO99GJgCeGwH9hc9gTLa1MkJDaFEfytt3QX/yo5gEQOhelFduYwlwoi0A4nkdoF3+OOufp6SaBPKcuCOk7YNKE2f7AK87TKVff+gdGM98DLFTU5gbdtr9/me2YVaOxjsLYUz5AGKv9qy8Xxp2DsSe7bnKf1ofEp+cI1D6EeAEQOl/RnyHHIESQUDcvsRO7rVcQPYy33IW1N/cbSTMxmfCNWc0qN+bwqzeAmbjHnbp8aFt0DsMYy0E6QrV/wWzjiK/aEHIgts7DIJQ2T71tw7nL0sige5BUNwR7M+0HLi+HANxj+2BXFwRrRc7kfWDzyfUnjGRCRyMJS97tc9jjokccd8GKF+OgeALwd/BOokMYVUpF0wq0dN/9jE4wQkAwiDslL9gVUaszxaRhK0HQe90NVxf3hf585c3xmg94ITSAPj3qIhpv3txTI1uw+aEAAh+pugEOHCKTSf79w6GdM/FsDbtSjkBINSvxpJ94eQ6MH9dC623TRKLl3SHNOh0CG0aQqhXDZDzdRUitQDQib82cCKor126axDksZezKgLtqqeAY7l2mfstF0K77WVGAlDiK3/4ALDvSPCeQvdiHT4G/dLHEiIA2An5gaMgwoP+tzxtpH2iXkJBNn36g28xe0dGgrxzN4Tm9dhu9IkzWZIv3XsJxJYNoN3xKiMBCAOxT2cYb34DZfpoiANOK6Hd82U5AhyB0oYAJwBK2xPh++EIlCIEKDFWFkzMt3ITZSYqpne+DuL2pcyqLNA3T2rd2nnjWX+vsnASEzIjyzEmbubKTHnZri9nGmsLAES43L3h8lwCw9gMX84L+S0Bggsu9wCmCxAppA0LbdX2EKu0YoG/iEKA7PSVSv8P2D2caQmy/8vr53Y2v8VKtaVNi5wNT3KU0bw3tDPvckxKJLlMqblM2rAAZrWmsCrWT9uekqkAYInd7lVwfTWWVQBFIrWYxd9PUyGRtSYRiYIAK7Mq9FOGwGjV3/ZyjzNGOLKrxFwASqICYMcRmwDI1lJDAJDPO+v/plPssYMhjxnMEvBI/e5FbQFgp+TP38xE5UiQTrtssl2+HxJC41qQX70tKPYXiQAw3lsEffhUdlVAF6CQkN+T10MjO7soBEDYXpIQAQzdM52mKzPuBSplpe0zGGti9lzyKhEC46Qxl0IeN5T93wCG7J6fGwFz7u9BEoBVAky9CUKTojl/lMiN80U5AhyBtCHACYC0Qcsn5ggcJwgYqv0FPucArJqtmPo6BYmYUaJPiuJa91GQ/vzAFveq3BDirr+YaKB6wURIqz+HeGgb1PMnwipfK2WgqL6PofptoTnF1QOKuzf8udNh6BtsRXbIcLl7weUZHHlNOqGcczfEvX+nbE+JTJS0gCJpFkSzV0tkA3HGhvZzO5mWkkFl3oMsoUtXWJ4K0PpOCb6D6VqntMwbrKjwH4HRoBv0024qsoVfpHtLlgAoLTilax9lnQAIS/4L9K+nhQAooJxv/bkF+lMfwfx2JSMgAiGe0w7KO/cAFTLDdAACyX7EqoCCSXw8AiBkL8m4ALC9ZrgBTWf9/6SJQC4DxRbZPhjTv4bxIYmFWpCuOx9i/y7Qb3oB5ldLIU+6GtIdF7HtBAiTQCUEVSqYXyxh+xfPbsfL/YvtofGFOAJlBwFOAJSdZ8V3yhEoVQgIR3fb9nO5B6GdMxZm7VOgLHwM4o7f2RcWq1wNpmauLJhgq5tXawb1wqeYfkAqgnr8fTkvMfV/O+EPDRGK6xy4vVdEXYo8y2m/xX76H7KjhC0UibQI8YxPBY7R5tDbD2U+9c4iXxXe2fjkRpHfvNbjzuQuLnNXRdBTkFwwGp8BvdvIiGr+yd5iWSYASBxv3X4Zv/4rY/thkZ2c+3Uh7DeCW7KQ5bJQr4KJrnV0NK+ik8Zc3EiEAKB9/L5TwU/bZew+JsJv2Cf4igTUzjLQo76GTrV1KoKIGamqALDWboM2ZAqsjTsj9q+HEQDDzoH89HAYUz+D/tj7bH+FRACdjIlmnacbsP7ZA/2Rd2F+sjhYsi9UKR9OAHzxCMRuLWGu3Ayt33hW7h+xBeBhagHoFxQCjNQCEGrjlwwBIJx6MpTnboL+/GesykBo1xjKrLFFdhqI99JZW/YApglr/b/QqAqCSvnbn8RaK6iqQr/mKQidm0F+5sZgS0KgckOoWxXKJ+NYiwAPjgBHgCMQCwFOAPD3gyPAEUgagWAfuq7CyqzCKgHEHcsgr/4UlEBaFevZSuGWCb3rTdDbXpL0WlETVW0FdO0H6NqqPKvA+Ml/YC5xz2oo3z9lq+gHPNxTvsPYE5q12kDrOQ5WRpWYA0lXQaHkf9/GtO+QrOLUC5+EVaWxo7VC++EdXZDEoET3FGsJwpCIKr3VAFapUhojZkUFEQHNzmP2gZFs/RK9n2QJgEQS5NA9Ldsl491VHjpYjRr9m6ro1ViN+nP6uP64XcFXG10x++UjTeCRLZaQ92mixiQCnN4fJe1vrvRgT3Z0VoHy/voVDFx3ih+VvSGS/gCcJP2xnimRDFe09qFjLbJKBZDjj6iSH5iDnWYP6Artyift0/m8EBrWgLXviN1n73BMJKcAmo4Sfe26Z9jMyjv3Qux9KutTJ4JBuq0/5IlXsVaEUIs6Givd1BfypKugP/1RZBHAto2gzBwDoXrFtBIAQdHD+SugDX7UrgJ46gZII/qwVpaUx6Fj0Ce9D2P6PIgDT4cydQT0x2bBeOFzxiIRLuac32w9hWt6wfz0F1hrtjGxRXPtdujXPsMqAqQhZ5W8UGHKweETcgQ4AqlGgBMAqUaUz8cROMEQELf/DuX7JyFk77fdAc59EFZWdVgV6kAhv/O/v2b/n6nJk1f6ms8g+LMZQUCe6akI1Tcbqn8+cwBQXN3g9l7LtAGchQVx2xLmcpASOz2B1rUSIxRkN4ym50PvcAXrkc4PC8KBfyCvmGl7whvREyJn9+psVEIn7YYG1/zxEKlNJI0RqjBftGVCPOzd5WBQpUPriwop1BdtjaJe7VBPQXZDb3EhjI5XFkljo6wRAHTK/39/eLBhv1So9scp8pTCNa5ECbkP5d0FK4jsWZwQAOc11jDjL7djEuLkygZGdPSBqhICUSIEwFXnwvxlLfQ7XoW1aaddYj6gK+u9Z0r9eSXv8cZEIwCgGyxJNV7+AubyjbYNYMMakK49D9JNffKT1Gwf9LFvMLV6Cvq5/Ni1zNClkA3gJadDGjMYQq3KYSRHUSsApGt7QX76RlhbdhcSRsSRHGgjnmfJNxPfmz0WQqOaTl8z5+P8GvTRr7KKCGR5obx/H7vPgFMDkQDy+GGQbuwD/f43Ybz+FWtJILtFmJZNSngU5+vxkRwBjsAJjQAnAE7ox89vniOQIgRCdQLK1YDZoCuEnINwfT4awuEdoITSaHY+lEVP2km2IMA46WxoPUan7ARW9c+FaeyAJ+OGBJL/0Pu3IG3+EfKS/0E4bNsHJhNG4x4QD26FcHBrMpfbgomS/UVOIIX/Ykr6A5tN9KSdEn/XgglptVEkUkTt+yTzmS9qhArXBe/ZWwl6h6EwWg5IGSlVlH1G2mPM+ZQM6KdcDr3NwKQ+T2WJADiQK2L6Hx5sO+yU4Iv9JCIl5IEr4hEAVbwmVEPA0RiK/QVXJ+KBKhv6Nc0n81JOABTl5TtBro2kgVDct04l/ZTYC7Xt6i9zyXpogybaNn79uoDsC41Xv4I+4V27CuDmC5kzgTHrewhN6oQ5ART33vl6HAGOQNlGgBMAZfv58d1zBEotAkGRQNIDqFCHWQMGyuypXUDvcBVI0T1VVQApA8I0mJK9/NurdlVDAhEQqZNWvAfSGCiLkdBJO53+f3U/xH+Xp/VWE9MjiLGVONUKpeO9TF5PgSwSk6loKCsEgGoAry73Yv3+1FQOMZINQKc6Ooa19hWq7I5HACT70tfKMjGqSy4yFbsKgBMAySKZ3HXmvGXQLpkUvFgmTYF7Ut+eFnV3VO4/eTYr96fKC/mxa2xrxNAqAEWC8t5YCKc0hn7N08yOkIVHgXRrf0i3DyhRW8LkkOdXcQQ4AqUFAU4AlJYnwffBETjOEFB+eAbSWlulPxClI8FyCDQRAWs+g7x8JhM6dBKB0nl55WzIv77q5JJSNYasHNV+T4P+20lIW36E8u3k9J7+J7inWPt2qlVALSt61xEwTjqz2O0Gne4x1n1aCVY0lBUCYNFWBZ+sc7OK51SGW7ZwTVs/WlfP66HPmzxdBIBXtjC8gw9UfUDBCYBUPs34cxmvfQX9/jcAw4Q44DTIT94AoVqF+BcWcQQT+Mv1MyHBQFsBKmZB+XgcxM5N2eyhmgjiuadAefMuWJoOk9wAKmZCPL8jSDyRB0eAI8ARKAoCnAAoCnr8Wo4ARyAqAuKeNVAWTIRw7D9ESkhIgE/+5RUIR3YyazO941Uw63UqfYgaKuRVn0JaMTOmxV1omTrdu2su+aPnW1+VvhsrsCNBgN5lOPR2lznbKtkRzr0P4s58ETFnFyYwivbUYRj0U69J4KIoQ5OoViARS+20m2HW4aICEAAAIABJREFU71w8RECK9RScEm5lgQCgvv+pv3mx61js0n9S+6cSe1L7z1As/HtUxNebXFi5R45JHJxSU8f1p/jCXp50EQCiAAxq7seZDTROABT9k136ZziSA33yLNa3L/Y/Dcq0kTCX/A3t8sdtp4Prz4f8xPWAS7ZdEW550b4nqgJ4626I/buW/nvkO+QIcATKFAKcAChTj4tvliNQthAQjuyCuPdvGI3OCCv1D7oHUI97ICjZa3MJ9NNGFD3ZUnX2ZSqloeVA/usTyH+8D2gh+85bJLR0XvAftS0S929K6RbSOZlZoyXUvlMc95BLGxZCWfREWm0UKQEn68hwYcTkUEi6WkEQmJuFdsYdMGu1Lfq7GWP76dJToBYcvfMNzELQLnoPj7JAAKzeK+ONlW5m8RctKnos3NDehwYVCtsLfLDGjR+3KVFFA0kI8LZOuaiZla/Q74QAIDvB7vVsRwES9gs4E+RosZXio7kcOKkG6Fxbx5Vtw8mK5D4V/Kq0InAsF/C4WKWBfu90GNO/tpP698ZC7NE636khT/TP/HEVc0oQe7UHymVAGnYOxJ7tAWKMeHAEOAIcgRQiwAmAFILJp+IIcATiIyDkHoJrzmgIB7exwWb1FjAb94D09zymE5D0ia9pwfz4Z+gPvgVrxz5WZik9OATSpWcA7hSqIxMRsPQtyGvmBEvfgy4HIaXz8pLpTL2/LAT1jmsXTIJZs7Wz7Wo5cH05BlTpkLZItCIh1kZSUa0gCDCrngz99Fth1miV+ttOxR7j7Mqq1BDqBRNZxU1olAUC4PP1LtA+owXlSAOa+XFOQ/tUvWBQJcDLS71QTaC8ywKRBdSLXz3TRKOKBip7LVYxEBrxCABKy86or+HSlv6w6+bk7TVWpwInAFL/ESqRGU0L1q4DTJxPaFHP7uXP9rFk35g2B/LzN0O8oCOsPzZDu/RRNpYJ/L16O8x1O/JF/wb3gNiuEfSJM6FMH81aE3hwBDgCHIF0IcAJgHQhy+flCHAEIiJAtoGubx7OT57L1YR23ngIR/dAWTgJVkZlqP2nwsqqlhCCxszv7NLJAubi0tU97fLKTE/4fDSOvsHTF7YkQvAdgvz7G5DWz4febnChMvWEldyT2ENKLkmizF5a/w2U758CzBhG7kXcXEpP/1NZrUBEQI1W0LqPglWlcRHvMv/ypCsUEtiBWa0Z1H5PFaryKAsEwFsrPVi6K3pVT6QT/ASgiTg0HgFAhMHIUwtXHGw4IOH15R7kxqhWSBcBYFlHoPq/gqEtg6ycCpdnMAx9FXw5L8GyciGIVeDNGA3LOljo30SpTiEc/L5Z0Pzz2L/LSnt4Mm4vKqyOr9f88+H3zQagQ5QaICNrvONrnQws0vxEOC9YAX3c27BW244v0tCzIT97I6wNO/OT/bw+fpTzsrHGC5/bVQD/dyfEPp3CKwPeuRfiWW2YDSAPjgBHgCOQTgQ4AZBOdPncHAGOQCEEgu4AksKSKOnPD1jyb1VuCHHXXyw5oVNKs/YpjtGjUxXtssmwyG+avqhOG8nKJ423FkAf9QrkB4ZAuufi/GSfvKdHvwbrSDbzUWa+0smG7rc9mKUCp5NJ9Jwnu4WiXGc27Aa157jC+48yabG0NxAp0fUm6G1ToMydrmoFIgLqdoLW7WZYFYtoT5iuPYY+Q1GGdta9ME4+t9CTLQsEQLxkvEamraxfzpU6hcB4a1L1wO2dc1HBHb6mkzL+dBEAvpznoWsr2DNW3BfA7XGo6RHl884JgAjA0N8PKul/awFIxE+g8pNalSHd2g/SoNNZxVmhZH9gN1grN0O7aAKsvYchntkGyox7QVaA+t2vQ7r3UohdmtktA6msWCvKHwd+LUeAI3DcIsAJgOP20fIb4wiUTgSEo7vt/vjcg9DOGcsSfWXhYxB3/M5sAq1yNVgFgJC9F/Kyt+2T1vK1Yt6M+ft6aP3GM0EloVld5qMsvzASqFoBWv/xEBrXhPLhA7bfsm5AnzIbxmQ6WQKkK89lJADZK6U60tXTnap9JnPKLq3+DMriF9N7+l/lJNuNwF2uyLeadq0CQYDReiC0brckvVeyjKTPAMxwFfqkJ4xwYSyNh+OBAGhcycDoLrmphAzxCICGFQ3c2SW3kH1gSREAocl/AAg68Xe5+0H1zXJUAaCpP0H1fQiqJBDEypCkJtC139h0gQoA1f85NP9CWNZRgKkqSJDkk+D2Xg1RtNtLNP83UP1zYFnHIAjlobjOhKYuYHsIzGOaO+HPnQHD2ARYKgARglgJLvcAKK4zEH5CXxeCUA6G/jcbJysd4cm4ke0jUCUgyW0B6xgMYwtbw+W5OIH5qcLgIfhypkHX/mD3JYrV4ckYyaoPQsN47lPWaiZ2bQ75nXuYKr+1aSdL7IVm9SDUqAjr7x3QBk6AtW2vPe6NO2Gt3Q7tqqfY3ymG5+ujIA05C9b+IzBfmwd96qdQXr4V4sBuKX2P+WQcAY4AR6AgApwA4O8ER4AjUOwIBEUAdRWkVE5JvrhjGeTVn4I8343GZzIVfSIB2M8veAxm1SZR92mt3QZt4EQmlqTMvh/mb39Df+AtCC4ZFvVmNqsL5aMHITSsAXPRn9CGPclIAqFJbSjvjYHQoj5wNAdwKSk+fbGgLJgEadOiYsc43oKWtyK0cx+EWad9vKHBnxfL6b8osWTaaDXA8b6iDqST9Tl3MyHKtIXsZkQWE7pMOixIm3+EvOR/EA7/m/QsUS+Ms8fjgQCoV97EHV1y4EquoycidPEIgGikQ1klACjp9+W8wpL//CDXBVsYkZJqWe4Iv+8dWJYOl6cfBLjh933EyvQl+WR4M++Drq2EP3c6LCs7/3eH4IVlkT6DzuZxe69BbvZzMI0thbEXXHB7BgOWGUzu88UrA9UWIhTXuRDFasExRFhY5iEIghsuz+XQ1EWO56ckX5KbM9KB7pfm9WTcUij5R44/KN5Hp/jy/90J439fBQllIpKp71+6/EwYT30MfcK7YfcnXdOL/Z0SL+wSFPgLkAWQZchTrrNFAJNsTUv9Lw8+I0eAI3A8IsAJgOPxqfJ74giUAQRIC0D5/kkI2fsBVwbUcx8EienBlQnl63EQ99nl/ORJTyesRACYtdtFVmHP8UO/8zUYs76H/NxNrPzfXLaRaQIQOSBdZZ/yW5t3QRsyBdbGnax0U5lxD8Sz2sLafRD6NU8zn+UitwQUwD5Y8XB0d+l5KoR3z3Ew65G9nfOQ//wQ8q+vsEqNdEW0PvVk1iuOagV6J9U+jztuoYh5H6bByCJGBBz7L5lbjnhNvD2miwCIdkIeT9CPbqJgifzrKzz4c090DQAS8SMV/6oZ+Sr+RQWwrBEAdL+RWgCcagBo2o/s5J6dfksN4PFeD1/udJiG3eNOibsg1ghqAlB1ASXNktQUsnIKO+mn8OfOhKZSIk3mLw3YSb0v53/BZJzmEcW6UP1fBpNtt3c4dO0XaOr37N+o8kBWOsHv+4CRBoKQCbd3GExjd951Oqs2kF2nQfV9xsYAMtyeiyG7urLKANU/1/n8YiXA0uyKBbESu3dJjiD2aVnQH3kXxlMfsV5+1mr2wU822UwkMmnL0N+Wj8dBqF3Zbk1buZlhEUY4h76cVPm2ZhuExrUAb3Shy6K+z/x6jgBHgCMQQIATAPxd4AhwBEoOAUOFtPVXIOcAK/0363aAa8EkiP8stvdEvfWy17bdo1LrBt2g9XwwYrJF5Zf6bS/B/GIJ+2Im3zsY4hVnw5jwLsQb+0A8uTa0a56GuZDKO5GvC0BfHUNbAq47D/ITN6S0JSCi7WFJoS57oJ1+K4zmvRPagZC9D64v7oZwaHtC1yU0OEafekLz0KtTHFaMKTn9j3BnRASs+Qzy8pmsVaZI4WCP6SIASJhv5Km5qFMuPynP1gS8sMQLUuWPFQUJALLx+2Fb9DYdWQQub+VHlzqRXQCIs3ppqRdbDomsSqBapomqGRaqZ5hoUNFAtQwLVbzh5EFJEAC7j4l44XcvjvijW7/FsgEsCgGg+j8qpB9QUAMgvwIg3PkAggsuV0+4PJdGJCFU38fBhJ8IAIqgVoGrF9zeoTD09awEn1oLiFxQlK5Q/V/niQDWYyKAhr4mTLwwbAyd2mfeCVGsGb4HB/OHvouCkAVPxs2Q5JYRX9FQRX/2t+T+yyHdNxjmt3/Y1WXHciFd2wvy0zfC+nc/jOnzIGR4IF7dE0KdKkX6OPOLOQIcAY5AKhDgBEAqUORzcAQ4AilAwIK8+GXIqz62T5jplPqc+2HW7QjXF/eAVPVB5eFnj4HRpLCQGdtArgrjpS+gP/sJK/GX7rkE8tjLWMllWJKfp9aMDDeMGd9Cv/1ldnIjtGsMZdZYZiGY6igVJIArg/nZR8Uvxk3LK2dB/u319J7+12gJte+UQir1yTyLYqlWqNMBau/HACn1+hHsng0V8qpPIa2YyQiNZMJ0sMd0EQC0X0r+L2nhR5PKBkv6Z69xY8tBiXWOJ0IALN6uYPZaN1mqRw0SAiRV/soFEnm64JcdCj5Y6y5oEhKci9LtXo1V9GtKveh2lAQBcNgv4PklXvyXHZ0gKUkCgFwA6OReU79l5faB9gDCi3r0PRm3QlPnFSISYhEAkR6oIHghK12hqT86JwBCnAIi6SGErlNwfvtnAdLFiu14QDoyk2fBmELVCWAuM9LIC1nir93wHCOhxU5NIZPuTBW7KoIHR4AjwBEoTQhwAqA0PQ2+F47ACYyAbQ84HtB9AJ0EdxvJ+sCFA1uCegBxCYAAfroBHM0FWS9BEqMm+eaS9UEf5tCWgHQ9BhIFVL57POlkrij7SqbnP7BesbQxpPL0vziqFWQP1PMfgVn31KI8FmfXajmQ//oE8h/v29UwTsPhHpMlAKYu8WLjgRQ23YfcV8EKgAO5Ip5f4sH+3NiVA5U8Fno3UdGhlg63ZDHS4ZtNLqz8T45JHpCl3/D2PkZUBKK0EgDVMkzc0N6HWlkmdhwV8c8hCR1r6aB7CKsAcPWCy30+THOXIxtAEvsLluUHS/dfC2sBCLUBJK0AXVtmi/2ZB0FJNYnmGfpaZkUYaCXwZtzGWgno31nCXKAFgMT7PBnXB1sIAviHigAGWgAMfRMjH1ifvtQAitIt2CYQahUYSjg4m98Lxd2btSBY5n4IgofpFMhKl4iftjCRP0r2Xx/FFPyplcz8dR3EwT2gTBsJIpl5cAQ4AhyB0oYAJwBK2xPh++EInMAISBsXQvl/9q4DzKmii57XkuxSpfdepPeugAiKFFFEUARFBUVEehFERDrSBEXsir2iiDQBFQu/0pUuTXpH2ra89n93sskmm2Tzkk2WhZ35Pj8hmXLnzEvIPXPvub/Og1a1PbTmT0FIugRl+WiPHoBRuArUji+FpQ5vHjsHtecMV4nAAHn/xm87XSkDJNz0UBsgIQmIs8dMhIkRGj9MgHDpWJadNOknqO0mhKymEMygLLn9j2IufZbYW7YpnO0mxO72P9BhEBGwaRHkXUsBKj8ZohkWbYyUAPh4hx1/HItN9EOgMnkr9tuw8oANRqjwgVDABHi/bjENj9dN9nnnWhAAiaoAIlZOhEiR8DaUCAEqR5jfQQTAmyyX3t0oT97muBcpSe+GrAJgIgnJiQtSb/bdM9D5EiliMMcdsHuqAii2FrA5HkRywmzo+kGIUmnE5RoFwzgVZB5XeoZLoZ/GzWF9/ZvANAUk6WaPc08pBpSj76o6QE2Ezd6RRR24qwB4EwCGcTas+d1jU5I+YOKBtA5pAMTlGsbW8mumCX3ON9Be+NDvLaFMYchvD4HYPHAKQQSPJx/CEeAIcASiigAnAKIKJ5+MI8ARyCwClPNs2nKxaWxrJnn0AMxcheHsMA1mgfJhL2H+exrawNcg9mjJRJtIyVkb+ib0T35icwnFC0CoXgbmjn9hnr4IsVPjqIsB+hitJkL59WVI+3+MaUg9RVJoNbpAa9I3YpE6IekibEuHQvjvSNi4Wx5gIU/d6lxZEq1A6Sl3TYNRrKZVs3z6kZ6Csmo8jHItoNW6N+yUByH5IuSN70Ha+wNLEwjYwrAxUgLgz+MKPttphxY93T3PVgIRACm6gDc2O7AvylEH+VK1Ckp4aRWQIdeCAKB1F2yKw55z1iMrcikmBjZKQqm8BrutJyV/wzjtcpPF4lDs7eFM/jQoASCKRRGXayTLu1eda+FM/pYp+JOqPpXbU1Poxj1NvT8l6WOQsCCV9HM55AokuRzsjt6MBKCmqeuRQuUEjYtMUV+UKnqICd8ygIuga1QJgJx7gYn9Uei/Pe5B/xJ/UF1lAAUZslzPrwygNwFANrjKDFqb3z1W1/d7yAtXNYGeUGwtA37EzEOnoHafxoRmydkX778FyOWAeGcDHvof0TcjH8QR4AhkFQKcAMgqpPk6HAGOQFgIyBvfh7z1ozQ9gAhU630WpLQAUWRpnt55/8GMYorN7w+HULdCWHaH01k8vRPKzzNjIqxn5i8NtfVIGEUDKFmHYaT0zw9Q1s0CjLTQ6DCGW+pqJU/d0kR0u7jpfchbUp8bq4PC7KdXbO0So/TkDIc3gbeNpj0P9Ho9odW8J2yShhEB619jJQTTEwHh2BgpAWBV0C89OnlsJorlNjJ05AMRADQPpQK8tsmB0xnkyIdzGnbZZOKBDYuTirxvu1YEwI//Kliy12450oH28GidFNQo7L+HYFh4h9end5zDwc9aXwPJiQuhqZtYdyIVSCvgum8UBfDGcugzv4JEQoA9b+Mq/tf9ofINcARyBgKcAMgZ58x3yRG47hAg0TNl7VSIJ7ZCbfZUdOrC033VP8ehdpvCSgJSzWb60UZlAI3lGyHUqwjlvWEQShTMutxNUnw/9CtzXFlaQCZL7Jn5SkJr3Bd6BapLH1xJ3NIDoauwrRgL8fgWS90j6mQxT93K3Flx+08Ou9p+cuS3/1dOwbZ0OMhW72bG3QStfk/o1bswsctwGkUUMCLg398BQ2MpMuHYGCkBQDZuPCGzKACnbu1ZI+f/kTrJ2HBcwYYTwcv6BSMAaM2ziSLe2+bA0csZ6wGEwpCqFPSsGdxxvlYEAAkBvroxDlQRwEpTJOChmslMB8BKS0l6P7Xcnqu3JFVGXO6xVoZa6uOdf59+QKhbdUsLZKdOSU4KNWA3/7xxBDgCHIHrBQFOAFwvJ8Xt5AjkRAR0J8Rz+2AUpVxKaw6GFZjSpwRoL3wEfc5iiG3qQPlwJJDPlYJA6QBEFIg1ygJ5461Mnak+FGZP+eskFki3u5abLR566cbQ63QH6SRECyvh/EFWgSEsWywb7epoNU/dyrTyhncgb/3ESteI+1D5RLXV8IgxDhWhYOYu4iJwKrYOnwi4eATK+oUwcxeG2nKoZRszQwAQkFSe77t/bEjRgn9G6Z2SeQ3mqFKo+od/OyImAGhNqgZAegC/HlFAkQjhNEkE6hbV0PXmFBAJEKxdKwKA7Dn4n4R3tzlAZICVlhFhkn58EuXsazvZyxTmb4/rDVmuY2UZS31IHJBy6alkn2mSrgJhLEIQ88Nm7wDFFqSKi9fsly5ewrjBz2L3jl1o074thj8/EnaHNSdb13Xs3LYdK79bgQ73dkLNurUs2c07cQQ4AhyBnIIAJwByyknzfXIEOAK+CLhTApJSoA5YAOPr33yUm82TF6A9OgdMJNChQJ7+GKTetwP22IiepT8e0kIQT/4N4dROiFdOAs5ECJeOwsxTHHDkhenID6NEHfYf6SPEosl/fQH5jzdiMbVrzmje/v93BLZlI0G34bFqpiMf1I4zYBSqHNESLELhu6EQrp4JOT6qkRwhVsssAUDTU9365ftt2HlWZn8moT5yXSk8ncrztSyjolEJDUKqP5tZAsC9JSIC9pyXseWUjMMXRVxxCkjWXOu7myiAKeQXyWWgZmEdTUqqGTr+7nHXkgAgG4jYWHtIwZaTMi47RZ8ShkRiUJWDAnEmSLugVRknyuSLgRhDyCc1+3VYuWQ5Zk2cwQyb8+Y81G5QN/sZyS3iCHAEOALXEAFOAFxD8PnSHAGOQDZA4L+rUO+fwko3ScO6Qp7Y22MUixSgus5/7GGvUbqANP1RCAXyZAPDY22CCdvysRCPbojZQtHM/VfWL4C0fXHMbKWJM3v7H4mNTMuh2VMwyjS2fKMfUxBy4OQkeJec+Fqq6J0XseBVd/56hsXQjyMpcS4rf+fdSBQwLn4oRKmk5+V/DxzCgpnzsXXjFjRs1hiP9H8Ur818hd3Ujxg/Gu27dEBKSgq+//o7LP1qCY4dPoo8efOgUfPGeHRAXxQvWQJHDh3GmGdG4vTJ0xj2/EjExcXhzXmvIzkpCb36PYJ7enTF1StXA0YAhJrb2/l3G+2OICD2KbN2SVJ46TnX83PBbecIcARuXAQ4AXDjni3fGUeAI2ARAVJxVp96FdIj7SA2uxlqv3kwD52G9ER7SI/dCaFIfuiLVkMb9Q6kHq0gz3ki6zQCLO4h2t2ExAuu2+pYlSsUJaitRkCvckemTc+KVAWKuHB2mgmzYGSikJTeEXGEgiCwqAOtxcBMizpmGuwcOAEnAFwEwIXzFzD52Qn4e8tfnqfg5hrV8N+FC8yZJwKgXac78dFbi/DhW4v8npRSZUtj0pypME3TQwDUa1Qfe3fuQWJiIusvyzJeem02ylYs70cAyIoScu6df+3w3P57EwBDxg7Dlx9+nmm7eDRBDvwC4FvmCNyACHAC4AY8VL4ljgBHIAIEriTC/PcM9DeXQ39vddoEJBTYoxUrE6hN+hRCgdxQvhkPoWqpCBa5foaIp3fBtnwM4LwaE6PNPEXhvHsey1fPXDOhrJsNac+KzE0TYrReqyvU5k9HvIbyyxxIu5dFPJ4NJCKgSHVozZ+CUaRa5ubioy0jwAkAFwGwdcNmjHxqGPvzg4/2Qq9+D+Oz9z72ONVEAJStWA6jnxrOHPq2He7AwFGDsWfHLkwZOxFXLl9hUQC33HYrxg4axUiDmnVqYdz0CdizczcmjKDKGmBEQrNWLfwIgIP7D4acu+djvbDquxV+KQAUoRANuyjCgTeOAEeAI3C9I8AJgOv9BLn9HAGOQPQQcGrQhr/JCADpAddNv/H3Iehvr4Tx1W8uH6xqKShfjwPi7FEUCDRdueu6ykQPkfgfxPMHXOJ7lC/uyAdnuwmALfZChG4wpf1rofw0I2bl/4xSDeDsSHm61kTOgh0y4aUsGw0h+VL0noN0M5m5CsHZcSbMm8pEtEbUbSQioHhtqM0HRhyRENFGcuggTgC4CIBAufXejjU57tTc+fczF85BvcYNWDj/pNEvYPOfm5igX/fePfDCiHGMAOje+wH0G9wf27f8hWFPDM6QAPhp1Y8h5yaxQO9+bg0Ab9szYxcnAHLolwDfNkfgBkOAEwA32IHy7XAEOAKZQ4ClAzzoEpCSZ/WFUKEYtLHvw/jelQsvL3gaYrt60B6bGzWBQOH8Adi+HwEh+XJA4zN7+xwJItKe5exmPVZNr9EF6i2DMjm9CWXNZEgHfs7kPBkP1+r1hNb48QjXiGGEAhEBpRpBbf4UzPyRkRMZbYoiFqQjf0S4b8BU4mEWrgJTCJ43Te+7qnxk38YJgMgIgEAnWq1mdfQf/jSmjp3ICIAH+vRE32eexN+bt4VFAASbe/K86fjfut/9IgACaQN4z2HVLk4AZN/PKbeMI8ARsI4AJwCsY8V7cgQ4AjkEAfPMReizF0P/+CfgYloIPIkAynOfYDWfoykQmKHavqRAvX0c9PK3ZCn6kQjWhWNgNEgN8cifsK2eCGhUaiw2zcxTDM7Os0H/j6RF/fY/gBFUMcB591yY8QUjMTHgmExpFli1whYP513TYBSrGXCEaaZAda6Bpv4B0zgL03SmlpSj7gIEwQZBLAxFaQHFTloSYtCVNefvUJ3rYBgnUsX83Ir5IgQhDqJYArLtVii2Fn7zZEQAxOUaA2fyV9C0zTANikKheSWIUhnY7HdDVoIr0HvvzzDOAGx/7r3FZ2hT+o3q+n6oKSuha/tgmvSd5d6fAlHMD0muBsV+J5szfbMqArhj23aMeHIINE1jKQCPPNkHS778Fgtnv8qmTJ8CMHjMMFaGL71wnrcIYDgEgHcKQLC5yY70t/216tXGvr37PCkAmbGLEwBWP9y8H0eAI5CdEeAEQHY+HW4bR4AjcG0RoAoBD05nN/3iLTUgjXsQ2pj3oi4QyG7bf3sF0J0wcxWE1nwg9Aotr+neY00AGGWbwtl+SsR7FJIuQlk+GuK5/RHPEXKgIECr3wtawz4huwbukAURCpm2MbDlsT5/WlWv2BpqW8r79k8DMfTDSE56C+Schm4CJLkKHPEDIAh5fbobxlmkJL0LXdvrRR4Em1FgiveOuL4QpbKeTkEJALEQs53WCNgEG+z2rszxTt80dT1Skr+EaVwMsT2yqQTscY9Ckir69TXNy0hJWgRNJWE+PeO5BBsUWxvYHff7kBxWCYCEqwl46YVp+P3nXz3rFCtZHKeOn2R/JwLg9rvaYcGs+UxtP30jgb8hz41AtZrVPBoA4RAAoiiFnPvOzu3x69p1mDj6Bc/y9zxwH/oOfAKvz12Qabs4ARD608h7cAQ4AtkfAU4AZP8z4hZyBDgC1xABSgnQBr8BaVQ3GEv+FzOBQPHoRig/TQc5tiT2plfrCLXpk4CSdXn/3jBLO5dA+W1+zJA3cxdx3VpHdLNuQl6/EPKOxYDpVfA9ytZm+vb/1A4oK8dBSLkSZcvSpsusjYEMy5KqCvY8UNtPDnj7TzfYyQlzoesHw8BNgKw0gSP+Sc+Y8EiEtKVEsTAc8YM95e+CEQBWjBPFInDkGgGa093UlB/gTFkMigCw2lw2Pe1DTJDzn5wwD7p+yAK54V5JdJEAcQ954WS9DCCF7ZMjveH3P3HbHbehcYumHmfbuwzgN59+je8Xf8fIAXL8a9athYce7426jerj6L9HPFUU47XtAAAgAElEQVQAwiEA7A4HKzGY0dyCICApMYnZSGKA1Dp27Ywnhw5g1QcyaxcnAKw+sbwfR4AjkJ0R4ARAdj4dbhtHgCOQPRBQdUDVoI1+x5JAoFC2CEB+qRiewJ1w4RBsP0zwlN6jvG7nXVNg5vUP2401MLEWASSSI9LbdUZOrH8NMLTYwUD2NekHrU6PCNcwoayeCOngLxGOtzAs0zYGXiMqFQtCmK/ffBfUVsMD3v5r6gakJL0H00xL7aAwfZujG3NeKYw/JekT6NouH8dXEHLDEf8UJNmlKZCcOB+autUCkOm7+JIJmSEAAAX2uAeY3dQoVD85cYGFm39/syWpAhy5hoL2SY0wUp10Gx8mCUaRCY7uUGy3s3msRgCkt4gc6h9XrsG0cZPZW6MnPod2HTNf1jOCA+NDOAIcAY4ARyAMBDgBEAZYvCtHgCOQsxGwIhAo9W7DtAOMz3+B/OoACOWKhgWakHgeyppJEE9uR+ZuycNa1q9zrMsAsgUpB7zt8zBKN7ZsrHh0A2xrJgFOV93wWDUzf2k4O80CVQCIpInHNsG26oXY6hNk0sZA+8oSzQJHPqgdZ8AoVDkgtGrKaqQkfwEgjeARhHzsdp9y2a00Td2YSiIkpesuskgBu+M+QMjNNAbUlGWpugBpXQXxJsSxKICyCE4AUOpBDdjjHoZpnGPrBUoHUOztYXe4iKTkpLehOdf7Oe2iWAw2R1fISgOozp/gTP4Gppngaztz3HtCsbVyEQkJr4CiAHybDMXWHDbHfUwLIBBRQv0lqRLico9hqQBWCQBvxf/0Z1CuYnlMnDMVJUplPVlp5XngfTgCHAGOAEfA69+4Mwmnw6SOOXwcAY4ARyDnIhBKINA8fAZqt8kwj5yFeFdDKO8OBfJkFMZvQjyyAdLeVYCpwyhRD3ql20A52ELKVRYBkNlSeZGcFoWt25YOB1UoiGmTHVCbD4BejeprZxQxYULavdx18x9D0T+2V7pZb9ofWu1ukW1dV2FbPQHi4cgV9EMuHK6NaiKr6mCUbc5y7yEGUuaPYcUCrw2x9JaWrnrygVqgCABXP5dgnyAWgigWgCiWZLf9klzVT7jPmfwlnCkUAu77E4dE+Rzxz/j0T0n6AJSTLwgFIErFIElVIck1Q6YAeJMEZJ0zeTGcKcu8BPhcVrsJANM4j6SEmTCM0z7bTh+5wOZKWQpnMuXR+0a5yEozOOKfCLqWrDRmURDuRgRBUsJLfloKgpAHjviBTDvBKgGg6zp+XLEG33z2NQ7uO8DEAPPkzYP6TRqiT//HULqcfyUKWp/OQVc3Q1YawuboHvLR5h04AhwBjgBHILYI8AiA2OLLZ+cIcARuVATSCQTK71M4M6D1me0qD0gt3s5SB1j1gJceZ9UDfBs5XHMg7V3hk8vO8rrbTwbi8sOMu+maIZgVoeBsc1TOrlBlaM36s/r2vkSACYpGkP/3BsQzu2Ka8+9xmgpWdCn/2/NEhD05/rY1VJ3Aeo53uAuZYdroSptYQPHeoKoBWuO+0Cvc6oO1mBWaBbkKwdlxJsybgpctDFcDQBDskOQ6LK/dLQKYnPgqNHVzOlhlJoDnqhhgvVktAxgocoFWcRMAuvYPyC7T9NWEoCiD+NwTfAwK1Tc58U1o6v8C7K87FHs7n9dD9bVKAFhHLK2ndxqGdyREJHPxMRwBjgBHgCMQHQQ4ARAdHPksHAGOQA5EwCMQOLYHxGbVoI16B/o7q1w+balCEFvXhrF6C5ArDsp7wyA0qOSDUkaOIlPJbzcBkJRrhiw5hLYVY2Iebu+zQSUOZu7CMPOVAq6egXjpOKCmD+OOISSiBLX509BrdIlsEd0J2/JnIZ4gVfYYtTBtDBbNQWkOasuhqaQLoKyZDOnAzzEy2jWt1fKPkQj4iVJ5xOUawkiAQPn/FD1gj38SslwnrD1GjwDYgeTE1/zSDWSlHhzxg3xsCuaUu8mCYPujSggUveDdUpI/ZyUCfRuRIS6yIFICwJnyHdSUtamEBkVaSJDkirDHPcLKDQa0USyIuPihMM2LILsM/URq9QIq6xgHibCIe4xFaOjazgz70NruVBF2poIdmrqFRWBQVIgjvr9fVYiwDp535ghwBDgCNygCnAC4QQ+Wb4sjwBHIIgRIIBAm9M/WQRu0EFB1VjJQfnsIIwHMkxcg5M8NxNn8DFJ+fok5XGqzAWwO5Y83mfMrXDwCM74AnF3mR6iSH6W9Z0Uoe5RMjdY0RuGqcHaeFXH1BenQr1B+nBbT2/9wbfS+/ffDKTX6wqh0O+TNi2JK9pCeQqjbf1/7DOZgUj6/YRxPdZwzyloUoNhas5z8wAKAvoJ8Vp+Z6BEAu1IJAN/c/sARAMH6lkN87hdYJEHgCIdAEQCB+qZhEQkBoDl/R0ryhzBNDTZHZwiwIyX5a5ayIMmVEZfr2VQbfUUYBbEgHI4+SEn+GIZxKsARiLA57oasNEdywpwM+wiI9xAAlEZhmqQLYqTOKbBID7vjAavHzPtxBDgCHIEcgwAnAHLMUfONcgQ4ArFCwPznONRuU2AePAmhTGEoX42DUD14iDOzw5kA29JhEBLOw3nPfMh/vg3h6hmobZ+HbeVzQMrla08A0D1cFoSFx+pcwp6XbtZbjYBeJbwQcc86WXX7H4aNVFbStnQohP+OhA1HtAdo9XpCa/x4xNNS2TxD3wdN28kqAJDjChABl9ZEyeUgB9cA8M2RZx/FlKVQU5YDQlyqrkAlSBJpC1RMvYkOfHOf3nEPlQIQngbAEjiTl/rtLyINgKvTYRgnfXCKRAPAewLvqAJy6iX5ZkhSFZDGgjsNg/oHSgFQnT8iJekzACorj0glF+k1+o8aRURQFEPIPlI1LwIgFyN+NO1vEDnhnid9ZEXEDx8fyBHgCHAEbiAEOAFwAx0m3wpHgCNw7RAw/z0NbeBrEHu0hNSrDctrz6h5wrIvn4R662DIG9+FXul26JXawLZ8NMxcReDsNBNQ4q7dplJXlje9D3nLR1mSf38tN2sUrQ5nxxmR3/7vWwuK6ohlecJwbZT/+hzyn29d87Njuhakq5CnWMgjJkdZ1/+Bru0DpQK4RPNkJn7nLvHHnMuEl6FpvqkWbqc8eBWANJV8wM4qAFAlANNMl2birbivRYcAcDnEC0Eih+kbhczb43qx0HVLVQA0ihBYyJT+fZsMxX4bbHaqAnA+qlUAvNdJiwBIp3Mh2GCztYXNcT/rHlwDwICu7WUOu67tdhEUpjOd455xH8mLABCl0kxHISX5S0+6Q6DUipAPH+/AEeAIcARyAAKcAMgBh8y3yBHgCGQRAobp0q8L4fwzayi8fsVYFglAedHKulmAIDKRNqoGkCkV+mhvl262qTThv1S+7AZtogy19SjolV210cNuaiJsy0YzwcKYtTBtFBLOwfb9CAgXj8bMJEsTU8WC+r2gNexjobuBxKsTmeOfvpGTR7e8VMKOOfjJn4PIgrQmQLY1hyOuLwsFT0qYw/LII2kUSRCXazgotDxaKQDsY0/l+xIXwDQuhm2WO7Se8uOpUdlB1fmrX6WDUBOTaKKNlRNsybpGkgJA46jiAd3au/biDr2nr7+0CgOBCAAibVKSFsE0/gOVd5RtzQAzEarzF2YPOe6yrVXIPr4EgEtI0TsygRMAoZ4E/j5HgCOQUxHgBEBOPXm+b44AR+CaIyCe2MbC/un/rAxgajMKVYLaYQbMuPzX3Ea3ARRKrqyeCPFkDMXtruFujRJ14OwwHZD8tRqsmCX984OLxCECJ0YtXBuzS+QGiQ06O80CaQBYaaozVdwt9UbYyhjqI4j54Yh/mhEELsf2MHO2DeOs1SlYP3L67XF9ICsN2N+jSQDQfGrKD3CmLAalNFhtrlD5p0ERDu5GJfaSE+ZB1w+FQQKIUGxtWMUEz/eNfhxJiXPTkSmEp0uwT5RKZmgm2UF6BJRK4XLq4+AWI/QhAGztYLPfiZTkTz36BYrtFij2u5k2gqH/y9Yhx51IDrfGQbA+nACw+vTwfhwBjgBHwBcBTgDwJ4IjwBHgCGQ1AroTECRXLXZDh7RrKSsFKDgTWQqAVrdHxGHosdwKpS0oFAlwLH15tViumgVzy3aobcZAL09l8cJvwVT2w58pgxFh2ihcOQXb0uGg/1/TRrf/TfpBq9MjLDNYDr9zjScsPNRgQbyJqc+nV/h3VRN4O1UvICMBQdcKbB5HT1az3t2iTQDQvJq6noWrh44EEBihYY/vw5T10zdyvuk2XVOJmMuYfBKEXEwYz2a/22eaSCIAkhPfgKb+yeZRbC1gczyI5ITZ0PWDoEiNuFyjGJGSvgQh7UGUSrEIDhI+TWsU1UB/N11nKOaG5qSIo+B9JLmGRwPAnfrBIwBCfVL4+xwBjgBHAOAEAH8KOAIcAY5AFiMgb1oEedtnMIrVgF7zXuilG0V885zFpgO6E8r6hZB2L73meeXR2rtRsj6cd02NuORihir7UTIyXBvlDe9A3vpJlFaPfBrzpjJwdp4bUTSLoR+F07kKhvYPyNE1WUSA2yGksnF2CGIhyEpTKLa27O+BmwFN/QOq8zfQnK58f7ezTPPYIIiFg84TCwKA7KQIANIfINsM44wX2UE2xUOUykCxtYKsNAl5AJRaQKX+SDfBpQvgDslXIIo3QZJrQbHfyUT30rdICAAX8fAxi45w4UnnokCSy8Hu6M1IAGquKIzXU3UcAFEsDltcD6gp30PXDrBxglgAiu02qCmrWElBpocQ/yicyV9k2IdSB5zJS1jlAU4AhHxEeAeOAEeAI+BBgBMA/GHgCHAEOAJZiYCaBNv3IyGe2Z22qijDKFgRepV2MCreFpGzlJVboLWkg79AXv8qq2JwXTfZAeedL8IolXbjG85+skRlP0wb2e3/d0NZesk1bXT737Q/tNrdLJtx6eIljBv8LHbv8NVSeKBPT/R95knL8/CO0UMgJTkZsyfNxI8r1/hM2qZ9Wwx/fiTsDkf0FuMzcQQ4AhwBjkDMEeAEQMwh5gtwBDgCHIE0BISk/1xh9Kd2BlSL16t1hNpy2PUBmZoIFs2wa2lM697HEgyjbFM4202I+PZf/vsryH+8HtNoiHBtVNYvgLR9cSxhszS3WbCiS/nfnsdSf+rECQDLUGVZR04AZBnUfCGOAEeAI5AlCHACIEtg5otwBDgCHIF0COhOSEc3QtryEcRz+1wOpKRAvX0c9PK3XFdwCckXIW9cBOmfVdEjAgQBRqEqMIvcDGn3stiU1rPFw3nXNBjFakaEd5ao7Idpo/DfEdiWjQTZdk2bKEFt/jT0Gl3CMoMTAGHBlSWdOQGQJTDzRTgCHAGOQJYhwAmALIOaL8QR4AhwBAIhYEL5fQGkPcuh1esJrVbXbCkAaOnsiNTYtwbyX19AuHQs/FtxQWBK8XqF1tBrd4Npi49paT29Qkuo7caT9Jul7aXvJP/1OeQ/3wp/n2GsFq6Nyi9zXITJNW5G4apwdp4V9rPMCYBrfHB8eY4AR4AjwBG44RHgBMANf8R8gxwBjkC2QUBLoRpj6QT/TCjrZkPaswIs1Lv9lGxjbmYModx48cBPkA7/D8K5AxBSLvk7yqLM9A7MwlWgl20Go2xzH/0Dad9aKD+/FJPbfwpLV9tPjvz2PwtU9sO1UUg8D9v3I0BRANe6mbkKQmvyJPSKrV3VLiw2TgBYBIp34whwBDgCHAGOQIQIcAIgQuD4MI4AR4AjEC4CTJn9769c6v9V7nCVnVPiIO1fC+XXedDqdIdWv1e4014//XUnhMQLzF4zV+GMHUM1EbalIyCe3RuT/ZFjqrYdF/nt/6b3IW/5KLa3/5HYyMpKLoG85ROQ3sS1bma+ktAa94VegUosho60yIgAuL/3A1j13XKsWb4aB/cdgM1mQ+36ddClR1c0bNoIik0Jut2UlBRs27gFK5Ysx/69+3Dq+EnWl+aoWKUSGrVogtbtbkPpcmUgEEmX2kiMcPRTw5GYmOh5rWLVSpjy8gwUKlLI8xq9P/35KVj/828+NkyZNx1Nbmnm89ova37GxNEv+LwWSFBP13Xs3LYdPyxbhZ1/7cDRf13EjizLzM76TRqi9R234ebqN0MQqYyefzNNk+13yeeL8fvPv+HK5SvIkzcPG0vCipWqVsY7r76Jz973rRgxYvxotO/SgU1oJQUgWJ85b85D7QZ1cfL4CbbG/9b9jgvnLzAbbr29FR589CEUL+lf3pB9RxgGtm3aim8+X4xN6zfA6XSiQMECaNaqBbOd/hxInNC95rV+9vn6HAGOAEcguyLACYDsejLcLo4AR+DGQiCQ+j+FvOct6VL/pxvw/KWzRTlA47edUNuTcwzIrw2E9PDtWX4WsSytZzryQe04A0ahyhHtKytU9jNrI5VrlHd8C2nrJxBSrkS0z2gOMvOXhtpyKIzitTMkAoIRADXr1MLVq1fx74FDAc1q1+lOPDVsIPLmy+vzPjnA27f+jdkTZ+D40eMZbokc645dO+OR/o955gnk2FO/WW+8jJp1a3nmI0JizDOjcP6sr/bCPQ/ch6eGPQ1JckVBkFO/cM4CfPvZ1z62PDd1PG67M+1zRvucN20Osz1Ua9H6VgwY8QyKFi/q05XW+vqTL/Huq29B0zS/aWgfjw3sh/Nnz+Prj7/weT+aBMD5c+cxf/pcRj6kb0QEjJ/xIuo1buDzVlJiEt5d8Ba+SYeTuxON6ze4P7Zu2IKfVq31GcsJgFBPDH+fI8ARyOkIcAIgpz8BfP8cAY5AliAQSv2fUgNY/nv5ltBr3w8zt3+97iwxlGp3X2MCgBxW29LhEM5TnfDoN/3mu6C2Gm7pRjrQ6lmhsp9ZGz12U6WG7d9A3vYZoKbdYkcfVQszMmHHytBaDIRRtEbAAcEIAAuzo9N9d+PpEYN8IgG2btjMbtsDOZ/B5iQyYdDooYiLj2NdvvvyW+bAejdyuLs+mFbeMFAf6p8+WuDqlauYNPoFbP5zk2e6UmVLY+r8l1CilOsmnJz/CSOfx7HDR61sm/WhW/ZxU8ejQKGCnjHr1vyMac9NCuj8uzsRCSDJMrvl927RIgDue6g7fli6IkP86zWqj/EvvYg8eV3kDZE2ny/6BG+/8maG+w9mOycALD82vCNHgCOQQxHgBEAOPXi+bY4AR+DaIECK/8qy0RCSLwU2wJYbzg7TYBStHtJA88IV6DO/gvHFLzBPXwQUCWL9SpCG3AuxU2OY/xyHeu9EmEfOQn51AITccdDGLYJ5NRnymO6QnuwAyBLMf09DG/EWjF92QOzQCFKnJlD7zGbreyIAkpzQ310F/a2VMPefAPLnhtiuHuTxD0EoXxTm3mNpa83rD5y5BG3uYshzn4TUtUWGY9NvNJal9UxHfjg7zYRZsEJIfAN1yAqV/czaGNDuyydd+gBXTkW076gOIiKgSHVozZ+CUaSaz9SZIQDi4+Mx7dWZqFHHVdWBQuafHzY2LEfabUzfZ55Aj0d6snSAQLf7RBIMfW4ESyEIFv7OPj+yjElzp6FR88ZsagrHf3bgSFy8kJae0eHeThg0eghkRWGvTxk7EVs3bgkbcm8C5Mrly5g46oWI5qGFo0UAWNlE+oiKE8dOYOygURGdG63HCQArqPM+HAGOQE5GgBMAOfn0+d45AhyBLEOAIgCEc/sgntzOFP9JJI/lRzd5AuK/v0E8shFUTs+yenqKCm3UO9DfWeW/h/y5YfvuBSCXw+OUi61qwdi8H7ia5OqvSFCWvgixRlnm7Btrt6XNkzvO048RAD1bQ5vxBfRpvmHCNECoVALKF2NZLrybbBC7toDxwxYIVUpC+WQ09EWrMxxL/dyNcLEtHRozITu9VldWni7SliW3/5m0MdDe5CzQLAgbUyICiteG2mokzLzF2fBgBAA5ib36PYxuD/Vg4fTLv/0eC2e/6ne7/eCjvfDY033ZXJ+8+xHee+1tH7Mob/yZ0UPQrGVz5nBTyP5Hb3+ApV8t8elXpXpVTJozFQULF4LqVDFv+hysXLLc08f7Zv/IocMY88xInD55OiAE3Xp1R79B/ZndgfL/vXUCKJydCADvRiTDU8MHom2HO1hUQsLVBHzz2Vf46K0PfPZPtk575SVUqFwRgbQLaM7mrW/BM6MGo1CRwjh25Chmv/gSdvy13c/uaBIA3Xs/gIeffBSCKOCTdz7Ex+98mOF6gTCiAff06IpH+j+K3LlzY+ffOzFr4oyAJAEnAML+JPIBHAGOQA5DgBMAOezA+XY5AhyBrEeASuLZvhvqEcDztkCveS/UFuSQCux2liIDiAQI1egWXr13EsxDpyD1agN5zhMw/rcbapcX2VBy3MUmVdOc8qY3Q/5gBMxN+6D2nOHpI1QoBrXzC4CqQxpxH+SR3aC99CX02YvT+lQrDbXzBEYKSA+0gjy7H4yN/0DtMwe4eJVFAYh3N4HadRKLNhDKFIby1TgIlUvC2LYfaucXMxwrjbzPVR0BgHh8C5QfpwXEKhQmod6nFAtnx5kwbyoTqmvA94XzB2H7fiQjamLVMmtjILuYZgGlVGSH2/90Bpp5isHZeTbo/9SCEQC3tGmJ0S+O9YTlB7t1Jwf32UnPwdANv1B7mj996D69du7MOTw3ZDQO7N3vY93MhXM8uenpHXMiJF56bTYLvQ/ktHtP5CYT8he4yS//35to0FQV82e8jOXffO9jR3odAXozmOjgsHEjQREFgZzo9BESNA+JC44ZONJH5JBejxYB4L0/mpfEF8cOHg0iTbyb93pE3FD+v3dLnyZB7wXDnRMAsfp24vNyBDgCNwoCnAC4UU6S74MjwBHItghQXXbl17lpivGSDZAUwJkAVuqNQv7ThUJb2oxpAhcTYOw8DGP1FhhL/nCF5wcgAKTB90Ce/DCM33f5CPxRX23Aq2yMsnIyxFtq+GkA+PT5/kWIrWsDlxKg9p4J48e/IHZvCXlQF6g9pzMCQOp5G+T5TwEOBfoHa9PmDzJWeXUAEG9P23KqgJ28+cOo5q1n7vY/rVyjpbOJsFPmbAy8KKs+sdVX5T1C86I7TBBY1QutYR/PvMEIgMee7oeej/lWyAjkKFarWR2T503HlUuXWRg5hZNH2ryd0kCOK5EJd3fr4ue0k3o+pQ38s8tVwcJNFpSvXAHPDxnrc+PuHR1AYfvp3w/XdlLH7/vMkyxagW7IvVuZ8mUxdd4MFCvpiragRikH5JC7bXW/Hi0CIH11g2Dn673e26+84VeVoEGThnh+xovInSe3x3bSSiDhxbOnz/jskxMA4T41vD9HgCOQ0xDgBEBOO3G+X44ARyCLETBZiT+6fdXLNIFRujHMfCUg/HcUtmUjAUGE8+65nhtQq8aZZy9BG/YmjG/WQ2zfgOX940oS1PunuJyOdBEA0rCukCf2zti5t0AABLJPbFQF0vRHoT06x0UApK5Ffb0JgGBj5a+eg1DQV72d9SUBu62fMjX7zArYmbmLRISz2+aQ2g1WDy6Dfpm1MdDUWVGxINKtU2UAZ6dZTPzS3aw4iO6+gZxcNwFw6b+LGYblW7HZ7Uyz5ziAej85t0RKkMig+0abbtmJgPhl7TofpX9KTWjZthVzWN35/95RBLRGZvQP3PtxO9w/rfrRjwAIVL7weiEA3JEdhK+7cQLAylPM+3AEOAIcAX8EOAHAnwqOAEeAIxBzBEyIRzZA2rsKMHUYJepBr3oHlI3vQbh4DM4OU8NWpNc//Rlav3nMcuWzMUyQj4Xuz/iSvWaVABC8w/spBWB0d1e+/yxXmTKax7uP/HJ/SH3aMvFA7+YtAuhNALBUgdT0gWBjQ8FPVQGkzR9C3v09oKWE6h7gXzr/m+bwJjGhrJkM6cDP4Q0Lp3eA2/BwhgfrmxWaBRHZSftt0g9anR4+w8OJAHhv4Tv4+O0PfMZHMwLAmwCgRTau34Dnh47x5N3TjXqHezrh9bkLPDZUr12DaQfs2bkbzw1+1uf15q1a+Cjbp1e/j0YEgJsA2PX3Tox8apgPNoFSAPbu3IPnhjzrI0pIg65lBAClQMyZPNPH9kApAOt//g3jhz/n9/jxCICIPpF8EEeAI5CDEOAEQA46bL5VjgBH4FogQKHjcyDtXZGWAkClrvIUg9piIHP8jbJNwzbM+O4PqI/MYrn7npY3HnCqQLIK+ZUBEJtX82gABIsAkO5pBvXJ+TCW/umZRihXFOa5yyxvn4kA9mgZXHBQkVi4P0UBuDUAvAkAZCRWmDqWNAzcGgAZAUG59/LG9yDt/QFU595qS59nbnWcu594ageUleNARESsWmZtDGRXVlQsiBQP0mFwdp4LMy6/JQIgvQYA1Ymf8cJU/PbjLz7j3er8zhRnQA2AQc8Oxd333xOR2SQYSFUFvEP705fQc4sQnj973kdXIFDJukcH9GURBFRpgFowDQDvNAGrhgcTJmxySzMMHDUIxUoUZyKA86fNDVgp4FoSAH9v3oZRA4b7CTx27taFiQnmz58Pu7bvxNwps1nJxPSNEwBWnxLejyPAEcipCHACIKeePN83R4AjkCUIiIf/gG3NxIA31+T4O9tNcOkBhNuoLN9r30Ob+w2QnAKxUxPIw7qyMn+Uly/17wjp0XYsJcA7LN/4baePBoD08O0w9x2HNuQNGOt3QezSDNJjd0Dr/4qrfCARAA/fDtB6C7+H/u4PrGwgKznYrDqkUd1AFQa8Sw76EAC0rxBjrTj/3vAwIuDX+ZD+/R0wtIyRC3LTbB1uE8rqiZAO+jqa1sdb6JlpGwOvofwyB6Q/ke0a7bdpf2i1u/mZllEVgD5PPYZ7H3SNWfHNMnbzrmm+5+8W+aNa8oGqABQtXhQDRw1Bo2aNQM77uTNnWb/0VQDKVSyPiXOmokSpEh4bac53F7yNT9/7KCCk3iX/AqUMeA+i2/gZC2eDIha8WyBhuzx58+CJwU+h9R1tmAgiRQos+eIbvyoA1G/q/JdQrVb1gJULwnkOriUBkG7oHvUAACAASURBVNkShpwACOekeV+OAEcgJyLACYCceOp8zxwBjkCWIaD8/BILHVebDaB7fyh/vAkzd2EIF4/AjC8AZ5f5Yef/Z5nx2Xwh4fIJyP97HdLh9T7RFd5mB8ozD2db4rFNsK16AdCSwxkWVt/M2hhosazQLAhrk16dzYIVXcr/9jyWCQAra3mXwaP+R/89wm7sjx0+amW4pw858kOeG4E7O7f33M673wymmk/vp1e8D1bOjvoGymmn1yknn8oAbt24JSybqXPvfo+gV79HWLlBanQ7PmHk8xnu3+5wQNc0PyLlWhIAZPvWDZuZtsKVy8GjboLZzgmAsB8dPoAjwBHIYQhwAiCHHTjfLkeAIxA5AomqgFNXRRy+JKJSAR2l8hgZX147E2BbOgxCwnk475kP+c+3IVw9A7Xt87CtfA5IuZwhAWCeuQjjvdWgfH+m7k+37vUrsdt98e6mrlJ87cf5bIgU+f1U9Yl6OH8Zxte/w1i1GZSvz27x3c2hQKhaGmKd8hB7tYHYtBogusKS/Zppwtx9FPrn62D+vgvGnmOsFKC7CUXzQyhfDGKbuhAfug1C2SJ+UwQSBvREDSQkQ3/vB+gf/QRzx79pkQbDu0K8rU5Au4hMUdYvhHhsoy8RkMFNs6WnQFdhWz0BFMURs5ZZGwMfEpR1syHtWREzsyOeWJSgNn8aeo0uAacIFAEQKHw+0OBH+j/GQurdDjDd2K9auhIvT5nl5+BmZD+lEQwaPdRTctC7b0a30+nL9QUreUfzZZSKYMX5TW8/lSMcN3U8ChQq6PMWzTVt3GRcOH/Bb8sFChZA/2ED8c2nX2H3jl0+719rAoDObs2yHzB3yiw4nf7pPhSh0avvw3hr/us4fdLruwwAJwAi/nTygRwBjkAOQYATADnkoPk2OQIcgcgRuJwi4OPtDuw5L8EwXfOQe1wmn47H6qagQJwRcHLKGWf11y+fhHrrYMgb34Ve6XboldrAtnw0zFxF4Ow0E1Di/MZTOL7W92UWhh+oiZ0aQ+p2K9Q+s33e9iMATBPG4t9ZDr952lr9eirjR6r+QoF0N7QJydAmfQr9jWW+2gPBoHUokGc8DukRX9HAYASA1LsN1H7zYG7aF3BGaUx3JlKYXoDQ3Vk4fxDKb/Mgnt7JiIBgeeZWn4Qsuf0Pkgtv1caAz0YWaBaAlbK0Ac408seKzUbhqnB2ngUoaWru3uMCEQDusP3P3//Ep4Se97i77umIAcOf8XPayZFct/onvDbrlYBOsPccRDR06dEVffo/FtD5d/cNVH6Q3psybzoox97dguX0p49UCITbjm3bMXPCNBw/ejwkrK3atsYzo4cgf4GbAvY9deIUli1eilXfLWcYkON/590dmBaCzW7DuMHPZjsCgDZCZ3f44L9Y/OlX+HXtOhYNQGKAHe7piA73dsaFc+cDVnrgBEDIR4Z34AhwBHI4ApwAyOEPAN8+R+BGQOBSioB/zku4lCKiZRknbL4C9Za2SLf7F5Jct94F4kzEKy5PP0UX8MZmB/ZdkNhrjUpoOHZZxMH/JFCPOkU1PF43OXAkAN0grxgLOBNA9d2VdbNY2T8YOqsGECwP2jx0Cmr3aTB3H8nY9txxTKjPu6UnAFjO/wPTfW7prQAijb4f8pgeac62pkOf+TW0KZ9aGZ7WJ3cclM+ehdi6tue1QAQARTTgwhVWpjBoo7mWjIfY5OYMbSACQF6/EHrVO6FX7xyeve7eqWcnHg8/FNvygiFuwy3P49MxCyoWUFm8Wl2hNu0PadcSyFs+gZD0X2hzRRlq61HQK98etG8wAmDaKzNRpFhRLFv8HbvVP7jvAGw2G2rXr4NuvXugQeMGEEQxw3n/98t6/LrmZ+zb84+HDKA5KlaphEYtmqB1u9tQulwZv7D/9JPS2lTOj0QB3Y0qAkydNwPFShb36R4oDcCt1E8h7Bm15KRkbPpjI9Ys/wH79+4DRRRQI6KC7KzfpCFa33Ebbq5+c4Z7z2iNc2fO+YgVuvte6wiA0A8TGCbPDhzpV8GAEwBW0ON9OAIcgZyMACcAcvLp871zBG4ABCgk/5WNcaBbenLcn2mUhELxvjfywZx72v7/jilYeUDBf0kic+ip2WUTD9RIQcPiGjaflPHxDgcT26e/P1AzBdtOSfhytx0pmoC8dteaxXIHjgIQT2xjYf/0f1YGMLUZhSpB7TDDTwWdbq6Zoz3x44hOx4cAIAX+oW+AHO5wm1C7PJSvnoNQwhVSzEiJeye5UhHCbJSyIE9/1EMmBCIArE7JiInne1rtHnE/6dCvUH6cFlnZQYurZpQLb3EKv25UscC2YgzgTIx0ipDjzFyF4Ow4k0VYsKY7Ie/4FtLWTzKslGAUrQ5nxxlBb/9DLsw7WEaAqgDMnDAdpcqVxs01qqFKtaooVbYUcufJ40NwBHOiR098Du063mF5vWh2pCoAc6fORt2G9VC1RjVUqFSB7YOEE73bn7/9z6fUIr1H5MisN15Gzbq1omkSn4sjwBHgCNxQCHAC4IY6Tr4ZjsCNg4BpAuuPKfj9qILzSS5He2CjJOSzu910116dOvDWljgk60CVAjralFeRK/X2PpRzv+WUjI+326EZAmoW1hBvM9nNfvVCOpqWUlEyj4HVB2347h8bW0sSwFIAyAJJBPLbDZTLb6BjZScKpyMdfE7C0CHtWspKAQrORJYCoNXtEdgRupQAtfdMpuTv3YQyhSEvfAbirTXZrb8240vo8771dwC9NAAoz1+9bzLL+fc0Kr037VFIvW8HcjnYhowftrhSCbyjCRQJyvJJEJtVY0ONb9dD7eVbm1uoVALya09DbFzV5dwnOaFN/Qw6VSbwamLTm6F8+RxwU272ajACgPrJbwxiGgLGmq1QH5vrF7kQTOMgqk++7oRt+bMQT/ieQVTXoNv/ViOgV4mmk5UFFQuoXF29ntAaP+4Ph5oIefs3kLd9BqjpCAgLt/9RxTeHTxZMf6Bthzvw1LCnke+m/CyC4fW5r4EqD3i3YBUKsgpS0iMY/dRwJCb6PkMPPd4bD/R5CI44BythOPvFl/xSQoJFYmSV7XwdjgBHgCNwPSDACYDr4ZS4jRyBHIjAr0cUfLXbzhxu0qMrndfAkw2SkMfmIgCIIKCcfLq5p9e2nZFx4oqIpiVVtCqrIhznnuYnZ98hu+bOZTNxS2kVVQvqPhEANzlMtCnvRK0iOos4oLQDii6oW0xD+fx6ulMyIR7Z4Lr1N3UYJepBr3pHyNvPgE473WyNfwjSyPvgyTX47yrUXi/BWLfd19kOIgLo9whpOsyjZxnRoL+5AubOw35dlJWTId5SI/TTl5gCY+dhGEv/ZGUCvUUBabDYqApkiiYomDc4AUCEwxfPQWxXz7WeU4M2/E3o762ObH+hrQ7aQ9q3FlS9IWSJwUysEYvb8CzRLMhdBM6752ZcuYKIgK2fsqgANxFglKgDZ4fpLt2AaDVDh5BwFuLZvUDifxB0J4Qze0ARCmZeV/k+s1AlmPlKwowLnB8fLVOy2zxJiUmY8cJU/PZj+OUrb2nTEqNfHJuhDkIs90vEBFVv+GfX3rCX6darO/oN6s+EIClV69WNcUhQBRTJZWBQY38COewF+ACOAEeAI3ADIMAJgBvgEPkWOAI3IgIf77Djj2MK21qHSk7cUcGJ3edkbD0ts1x9u2Ri11kZeeyuvPwfDynsZp7C9B+pk+y5uc/Iud95Vsaiv+xI0vwV722SiYdqpaDiTTrmb4jDmQSRERH1immIk01sOCHDqQuoXEDHkw2SmT1pzYSybg678WdMRWoz8xSDs/1kmAXKBz0yuq1X753oJ/6nfDQS4j3NvZYwoY37wC8KIOgNeUIyjK0HYPyyHebP22Fs2Qckqxk+OgEJABLXO/UfzD/3wKB5aL5/MhYqs0IAUISD8s14CFVLeWzSxn8Ifc5iHxtjHgGgJsK2bDTE076q6FH9jMXiNjyrKhbU7wWtYR9LcAjJFyFvfA/igXXQWg2HXv5WS+OCdzIhnv0H0s4lLDpDuHo6aPlHvzlEmREDRETo1TqBxAghRiAWkskdZOXwdWt+xrTnJoVVASFP3jwYP+NF1GvcICtN9VmLxP8+X/QJ3n7lzbBsIIHACTMngSoEUOMEQFjw8c4cAY5ADkKAEwA56LD5VjkC1wsCdKv+/T4bKArA3SjE/uZCOnuNHHFBcP32p5t3uq3/dKeDpQNQpMCQJonYdyG0c1+/mEvQj4gAPdVPP35ZxI6zMos8aFxCQ+/ayez9T3bY2a2/u5ENNxfU8VCtZJae4N2obJxtzcSA+eNG2aZwtpsASGl78x4blAD4ahzE9l4/yk1rBIB58gL0KZ9B//hHa8r9Xsb4EABUTeCPPdDHvs/KD4bTricCQPrnB5dYIwk1xqjF4jY8o2cuWttgBFbn2Rnf/gdajLBkAn1BSkuGMFBIOAfpry9AZ0OVNaLSJBuMYjWg1bwXRpmmNyQZoOs6vv3sa7zz6lsBS+mlx5GqAwwdNxJNb20WUggxKmeQwSQUwfD+6+9iyeeLLREY5PSPfOFZVK2RJhAajACg7/HPd9pZBBmRuPRdXjDOQNdqTlTIr2PehjgWTUZEb7/6yYzk/fFfBUv2uiLSWpRWmUZMRvNQSll6/RjSltlwXGH/1tD7D9dJSUccxxpVPj9HgCPAEXAhwAkA/iRwBDgC2Q6BTSfI4XZA9dLVi1NMtC6jYs0hG3udwvX71ktmYfrBhABDOfe9aiXj4EWJaQ2cTRBwZ0UVx6+IWHnABt0AulVLwa1lXLfkVA2A7KKKA2XyGqhcUA/6443Cx6UDP0NtNoCCkKH88SbM3IVB9erN+AJwdpkf1Ikyz15y5e1v2e9zLn4pAKQV0PdlGCs2+ZIP3hoAZy9B6zPbL00ADgVi23oQ29SF2LAyG0/pBOlLDnoTAMGqCQhF80Ps3BTirTUg1K/EUgq0wa/72mQhBSBbRADQ7f/SEa6Q8lg12Q61zZgo3IZ7GZgVmgWCAK1JP2h1esQKGb956fOirF8I8dhG6zf9EVhn2vMwLQa9TncWJXCjtbOnz4CqEVAVBBIHpFKA7kZVCypVrYxb27RE01ubI1fuXNlm+xQJcPTfI/h59U/Y/MdGZjuVAnQ3qoRwc81qrHpD3Ub1YbfbfWwPRAA4ZHiquqTfqDvqi0hg0n6h1qmKK/pswaY47DnnqgTTr14ySuczQs5DBLVbQJZI4qtOwaeMrHvubAM4N4QjwBHIMQhwAiDHHDXfKEfg+kGAbl/e+8vBQv3phsattE9O+GubHCzvnoT+SBSwVF6D3fy//Gc8jl4WmYL/o3VSUL2QFtK5b1xSC/gjjn4I3lZORcdKzsDl/TKC0pkA29JhEBLOw3nPfMh/vs2qAKhtn4dt5XNAyuUMCQAkpkAd+BqML3xzd5kI4NwnIbar7xIBnPU19FeW+N3qe4fIBxTuq1MByiejIZQt4tmF8eceqF0m+pUU9BAAQfLxmbr/lEcAe2o0Q5AKBtdLBACVD1RWTwTdOMeqGSXrw3nX1KARIJGsmyUVC/KXhrPTrKxxkElDYOP7kHctZRUGsqyJMvSyzaA1fcKjIZBla/OFoo5AIAJg2ykZi/e4bvJJF+CJ+snYeEJmDj+9RlFdnaqkYOEml3YARZ31qJ7CKs3Qv0f0/oCGSfjliBJyniYlVXyy01VBJrfNxGN1k/H3aRk/H3Z9X7ojzKK+cT4hR4AjwBEIgQAnAPgjwhHgCGRLBAI59WXy6Zj3ZxxOJ/iGZ9IGFv3lwKaTMgsy7lI1BbeUsebcE6mw/qiMfy5IKJ7bQIX8Gd/uhwKLQpRtS4dDuHwS6q2DIW98F3ql25nyv235aJi5isDZaSagxAWdyvjqN5cqfwTNmwAIlENPyv3KouGgMn/0y9T4dQe0Z9+DufuI32puAsA8fxlatyl+of/SA60gz+zrUvf/7yr0T36C9sKHftoC1wsBwACwWNIugqMBZDucbceD0kCi1rLq9r9pf2i1u0XN7GATiSf/gvLjdEaaXbMmCNDLNofWrD8nAq7ZIWR+4UAEwHd77Uy/hRppy9xVyekTQUakAJV1/Xi7g6UIUGlZigJbts9FENC/LW3Kqfjwb0fIeVqXVfHNXjsjAMrl1zGsSRKLYHNXleEEQObPmM/AEeAIRIYAJwAiw42P4ghwBLIAgfRO/e3lVU8oJpXh614tBc1Lu0L0V+y3Yfl+V9im+4dVtJ17S1smMbYVYwFnAvRaXV355ILoyik3dWhWHKmEZGhD32QOddCmSIAigyIGvJs3AaDP/Araix9bMjtQJ08EQJDShFYnvq4IAPemMippZ3Xj6fqF0n+IZNosuf0vWNGV+2/PE4mJFseYkLd9DnnToqy99c/IOsnGBAO1hg/HeO8WIeLdXAg4E1wRNJINwpVTMHMVDqjhEIoACASnO7LswH8Su+Gnf2eK5jKYVgzpBAxqnIwCcYYPARBsHqoYs/KAiwCocJOOoU2SfMrKcgKAP9AcAY7AtUKAEwDXCnm+LkeAIxASgbWHXMJL3ur+X+6ys/BLai3LqLi/ussBptDKFQdsKJHHQJ0iGmoX1ULOH6sO4olt7AaT/s/KAKY2o1AlqB1mwIzLH3JpUtrXnpwPY+02/76KBHlUd5iXEqC/+p3P+z4pAEFC+9NPKJQoCMiivwaAW3gwSGh/oE2Qir95/LxPOgFFGyhUBpDWoUv2D9ZCG/Cqz/BsoQEQaEMBStqFPLxAHWQHnHe+CKNUw4iGBxyUSjaJx7dEb870M4kS1OZPQ6/RJXZr6E5GlEn7f4xprn/EG1DioTV8hAkG3uiVAyLGKMYDPUKQ+9aCqkuotwxizyTprVD5S63ZAOgVW/kITYZKAahfXEPPmoGF+C4kiZi/wYHzSSRe6WreDvu6w2kpAMHm8RYB5ARAjB8QPj1HgCMQFgKcAAgLLt6ZI8ARiCYC3qHlgcq7Ub7mh9t91f3/Oi1j7SEbSuY1QCr+NQpfO0ffDwvKVxYkl5Ng6JB2LWWlAAVnIksB0Or2AJR46xAmJENf/Dv0N1fA3HoATLzvzoaQnrkbYpOq0F74KOMyeZoOfebX0F76ImgFAKFhZShvDoa+aI1fSUH5lQGQHm3H7M2QkEjdkfRUR0gDOkF9ZLaPiKFQqhCUb56HUK0M6xltAoAiPX45rLCQ3KYlNdxePvp54+6SdtLeHyK6odYrtITabnzESviBHposUf6P9e0/Of9rJkM6vD57Ov9u4AUBRtEaUFsNh5nf9RyH24z/7YY25A2YOw+zoVKPljD3n4SxeR9iXt4yDGMDfS+bSSmeNCC3rQFfO3rWU8ZUGtYV8sTeYawcoKuhs1KS8vavfT53etU7obYeBWX9AkjbF7OyMHqNe6A2e8pD0gQiAGQReGVDHBN7Td8ofaxRSQ29aiYz7RfvMH/ShXmkTgpqF3H9e0P6AKHmqVZQ82gAcAIgc48BH80R4AhEFwFOAEQXTz4bR4AjEEUEziSI+GynHTfFmahVWEOdolr4onxRtCfUVBS+LG/7jJUX02veC710IxamGpOm6Sx3X399mc/0fo6EQeX7dkN/fTlT6MfFqy4ioUUNiD1aQurSDMjlgLFyM9Ruk33nursplLcGs/ddv3pdhITx/moYVKVA1cGqANzZAGKvNhCbVgMMI6Bd8twnIPW7i00TbQLA+4f63VWcaFch+gSAGxhGBKx/DdLBXy0TARQ6r7afDKNYzSg+CiYTLJQO+opFRnEB5kiprUYwhfyYtOvF+ffevOyA1qgPtJpdw4sGSFahDVrI0nqEGmWhfD0ORIxlxxaKmM3IZu8yppknAEzI6xdC3rHYjxwyiteGs+NLkPathrIuVS+Fntem/VnqFbWMygCSOv++CxILzyfHn0T6KNe/fcU04de/z7hKyZIQLeXwkzaATUrbPZUBzGieLadkTxUATgBkxyed28QRyLkIcAIg55493zlHIKYIeP8QlF8dACF3HLRxi2BeTYY8pjukJzuwEHa3uJyP45rkhP7uKuhvrYS5/wSQPzfEdvVApfCE8kUR6EcmK1PXfhzbkzz/KZhb90N/bzXE+26B8trTzIl158SLbepA+XAkkC+Xxxml0HX2o7zoTRmuHRQ0NQm270dCPLM7rYsowyhYEXqVdjAq3mYp9J9y+rXhb8E8eQFis2oQGlSCcHNpCMVuAmSvX59Xk1xlAL/f4GOS1PM2tn9y8rN7C1VH++Ptdvx5XGEpICXzGHimcRJ+P6p4BLnK5DNQON5g9ba9Gwl5eQtwNSiu4YpTYD/4G5dQ2Xuf77Lj6GWJlXskB4DKe1FViHurplgimSgkmREB//4OGBlHoegVW0NtS88mrRSdJpw/yJ43IiRi1Yyi1eHsOCO8qBXLxgR37ixPca06UjRA8dpQb38OZrwrrSXDFqSyh/LFWPadZGz8xycCgAQ5tRFvs/KdVK5Teu4B6KPeYf3k1way6B/13oksZcftZPt8/0XQR57XHzhzCdrcxZAnPQzjs3U+dkUcAfBiL+gf/cjID/K2pUfaQn7p8TRSMQPgpH1rWYh/oM+XmaconHfPYyU7lbWTAd2lBWPmKebSq8hTLNSp8Pc5AhwBjkCORYATADn26PnGOQKxRcDbSRdb1YKxeX9aXrgiQVn6IoRqpf0JAJsMbcYX0Kd94WcgU7D/Yiy7DQr1A1jIGwe110x4HPtCeT0Os1A4H5Rvx7OQdG34m4wooFB3ecbj7AdwRmsLVUoGBE5I+g/KmkkQT+0M+INVr9YRasthoUEPUnKP7f29YRDqVABSVOiLVkMb855faL/8wkOQRsZerT30RjLuQWH7b2x23cKlb+563OXyGazsI1V9EAWgbXknq/RA+blU7rFP7RRsPSV71Ljd86QnAArFG2yMQzbRu1YKvt9nCxgCTGt0q5bCbgKttlC16k1HPqgdZ8AoVNnqlJb6sWiTzR9Y6htRJ1FmIdZ65dsjGh5qkLRzCZT1r4UkT0LNcy3fN3MXYeU9iSjJsIVBAJhXkqA9PAvG7zs9U1KaDs5cZA5/rAgAsWsLGD9sAX2/Ka8/A+3pBVEhAMQ76kN9YDqLPGLk5NwnLDn/5NDblo2CePLvwNAq8XC2n8SeH9uqFwAt2dVPEKDeOhT0fcsbR4AjwBHgCARGgBMA/MngCHAEYoKADwHQ9GbIH4yAuWkf1J4z2Hrsh2zHRn4EgLHzMNTOExhZwMrMze7HfoiqfeawH5EUBSDe3QRq10kZ34C1rAn1vskwD56EsnwShHg71Hsmwjx7ybX+3Ccg3tsCWo+pMP7cC+WjkUDJQiHXlkbex35kBm26E9LRjZC2fATx3D5X6KqkQL19HPTyt1jCWn9rBasCEG4Tihdw5drXLBfu0Ij6m4fPQH/vB0i92oAIinCat4hWsHrcVG+bHH5KA6EwXHejP5GT7haADJQC4C3ARQUTHqiejNpFdew+J+GjVF2JYrkNDGyUhN+OKFh5wLeCRDh7YX7H+YNQ1r/qcljozFObfvNdLG88mrf/UBNhWzqC3X7Gqhkl6sDZYXpMUliEC4dYSUwh4XyszM+6eW3xUG8dwkp9Zti8SAB3VQzqnz4CytiwF2qnF9hU0oj7II/uDm3O1x5SMlYEABPh/GochMolYV66Cu3+qZkmAMS7mwIXroCiE+jPLBKsgLVKEsLFo7AtGeIf4ZKqr0L4MCHAap1YqVX57688ZJJRujGcHaZG9zMXxhN16eIljBv8LHbv2IU27dti+PMjYXekplGFMU+grrGcO5Om8eEcAY7AdYQAJwCuo8PipnIEricEfML0B98DefLDMH7flRamH4QA0L/6zaMQr3z/IsTWtQGvMnSUKiAP6gK15/QMCQAiD9y3+yzklFIQBrwK8a6GjIgQbqsDqV97aERIFMjDwv+NX3aEXFt5dQAQb7dwFCaU3xdA2rMcWr2e0Cgv1aIAoHnoFNTu00ChwOE0aUx35jD4pAqEM4HFvszxp0iJRWvgIh3Gs0iLcJqVOtqDGichr83EB9sd2JRau5vWIMKA3stndznaoQgAKuM1uEkS8thc/ck/P3lVxM6zMnaclViusJtgyGxpLkoBobxl8cwumPa8Mbn9F0/vgm35GMB5NRzIrfeV7VDbjIFe/lbrY6z21J2wLX8W4om/rI7I/v0kG9SmT0CveU9wp9MiAeDz/bdyMsRbargI0FRSNFYEgHfqULREAL0PjqLAlI9GATfltnSepOzvc7Ofqr1AKVXsdTURbiFAwGQ6ANKeFa7Pd75ScN49F2Z8AUtrXU+dOAFwPZ0Wt5UjkH0R4ARA9j0bbhlH4LpGIGSevgUCIBAAdHsmTX8U2qNzMiYAHr4dxrfrWRoAid1RM5ZthPLBCFY6j8JpSbxOX7DUFf4/+wnon63zK0/n8yO2URXIVM6uYF4LZ5P2o5TVf28/xcKYtC5MMfzJV1gEQ8imSJCIZCHnPy5GooP0w/rQaeiUnvH5Ok/qQaDyfSHtTee0B+rvrsddOJeJ+RvicORSmmo3CXb1rZeMijfpbGgoAsAtwEV9D1+S8P5fdpxLFHGTwyX8laCCVZagllkCwL0X8fROkKOu1b7fChxh9ZH/+gLyH2+ENSaczkbJ+nDeNdVVaz3KTf7rc8h/vpW9Ff8j2TOlTDQfELxcYnYnALwU+6NKABBZqmrs+4LIC+lhaykl6QkARqI2fhzC1bOwfTcYwpXTMIpUg7PTTECJg3TotzQtAFtuODtM80vN+Gf3Xrz76lvYtmkrNE1DgYIF0LXn/bj3wftgt7tIXdWp4sdVa/D1x1/i4L4DyJM3D269vRUeevxhFC1elPXRdR0b1/+JpV8uATnk1Oo1boC7778HhYsWZq8FigC4fOkyPnn3Q/y4Yg0unL8AWZZRpXpV9HjkQTRvdQsEQUCoPvR+rKILInns+RiOAEfg+kSAEwDXG1zY7QAAIABJREFU57lxqzkC2R6BSAkA7xQA+eX+kPq09bvR9pm7VxuWJqDPWwJt6mcMF/cPTfPf0640gL3H2Ot0C0WpCMY7P0Cb+LEHQwr/F+9p7nvTFmTtcICX9q+F8us8aHW6Q6vfK5yhrr4JyTDWbmPEhLnnKMx/jqfNQcKINcoycUQSOhTKFck4NSH81V0jTBPmwVNMrMzb8XdPFykBYKWONq1B+fqrD9pgmACRAkmawP5cuYCOJxskwy6ZPgRAh0pOtCqrslB/UugmlW9vAuDjHXb8cczl2LYpp+KOik68vdWB/alaBNEiACKF28o428rnQCUAY9JkO5xtx4NIq2g3Fta9bBSEq2eiPXX2mI8iAZr1D0wCWCQAjL8OQu3wvEswj1IAxj4AlhI0+l3Pd5uPCGCQ77+w+8SAAGAlRl/uD23+Ehhf/ML0S5TPx1iqfpA+yoXSaPSbOzCxP7c2gJmrIJxd5jPBP/Zd+9MMVn4V9Azf8SIMqsKS2k6dOIXxw8Yyx3vKy9Nhd9jx3ODROH3yNPo+8wR6PNIThmHgo7cW4cO3Fvk9T+UqlsfEOVMZCRCsT6mypTFpzlTkzZ/Pz0kXRQkLZs3H919/5zc3kQwzFsxG+UoVQvYpWqIYJwCyx6edW8ERuK4R4ATAdX183HiOQPZFIFICAJIIbdQ70N9Z5b85RWIK91LnJlBJKIvK2qU2oVxRmOcuM+0Az01TOkE99oP6hYdcqQidKYxUTxMJLFeUieuFXLtXm7AcbRIHNG25YpJLnRWnT5EIbock0HqREgBW6mjfWlrFW1sdoGoBee0metdOxrd77EzAjwT7OlZ24o4KTny5y45fjqTdVpfOa6BVWSc+3+VPAHy92w4iH9Ky9MHmor9TakDD4hoeqZMqKJYVAIe5hpByBbalwyGcPxDmSGvdY3n7r/wyB9Ju37KV1qyKsJcgwMxbgpUx1Mu1AHIVginKoAoOdMMs7V0F8fz+6EYj2OJdzmfJ+r5GWyQAoOlQn5wPY+mfvt9t/572EABSl6ZQe8/M+PvPQp9A1QRokWhFAHgqFKzeCrX7FFcUwKy+rAJMqFIb3jf9ZJM7AoD+rPw2HyQi6XH0S9RhaQHi0bSKKB7CIBXFvzdvw7AnBrO/3Xbn7WjV7jZUqFyROfSS5BIipRv/Mc+Mwvmz5/BAn4fw8JN9sG3jVkx+dgISExPx6IC+qN+4AUYPGM7+3rbDHRj07BAkXE3AlDETseOv7axPx66d8fyQMT4aAGdPn8XYQaNw4tgJ3Nn5LjZu+7btePbpEWztEeNHo2bdWiH7NGvVghMAEX4d8GEcAY5AGgKcAOBPA0eAIxATBCImAChklMoALvwe+rs/gG7xoUgQm1WHNKobu8WnH48sRH7IGzAPnID02J0QuzSF1m+eRynbHWrqTgNgPxy/GgexfQNWYk/tMQ3mlv2e8H/YUkvJWVg7JoBl00m9y4tFkwCguTKqo31nBSfe2BKHXeck5qC3q+BEp8pO/HxYwTd77CwKgDQASCjQIQNvbnHgxBVXmkDJvAZalFaxeI/dLwKArbndgT3nJeb0F4oz0K6CyiIN6D0iD4Y0SfSp952djka4fAK2bweBiKWoN6qj3moEc5ij3UgQU1k2GkKyK2Q61o3Cw7UWT7Mw8Ywa4Sn/73VIh9dHjQgwClWC2mGGb9lPqwRAvJ19h1GFD2P1Fkj33QLxzvoslYmam9y08v0Xqk80CQB3GhXTL0lXohCXEz2kBlVeUb4YA6F8iDJ96aoAmHH5od72LLvVJ+JGWTeTnZdRrjmE/w5DuOQVHZVBBAA5+d6tZOmSGDlhDHO+Vy/7ATPGu1K15rw5D7Ub1PUL569VrzbmTZvD+sxcOIeF/qdvwVIATNPE1StXcGjfQWxYvwG//fQLjh0+yoYTAdC+SweE6sMJgFh/c/D5OQI5AwFOAOSMc+a75AhwBDgCESEQSwIgIoNy+KBYEgCmIz+cXV6Gmb901FHOstt/UYZWuxu0Ro8BpBhvsUkHfob868ugCItoNL3mvVBbPJ15JXrThP7Fr9Aen+siAN4aDOnB1tEwMdNzBCJ5Mz2p1wR+pS4posPmEhEUSADTq9qG97rsOe40E2bBCj7mHPg/e9cB5VTVdfdrmULvVXqVKtJEERRQREBBRVBRUBFF6b136SAoKIIfiiiCKCqIDZQmShGkF+m992l57VvnhoTUyUsmGQa4d/3/Wp/Mrfu9yeTse87ee/fjyznzsHn9Jly7evM531+rOgaPG461v6/GxBEOlxorBICzj/eZ/REASYlJeH/ce1i1fCVqPfQAnn+5NcsiGNStPxtOBEDtug8E7cMJgEi+YXwujsDdiwAnAO7eZ89PzhG4ZQiYZy7D/GsXjGWbYFBt+8HTzOLPvZEftZA/J4SH7oXYsBrEaiUjp25vmDD+3g1j3u9M+Z9lGdCXyjKFID52PxOqEsrfEzRN1S+AVDN/7DyMpetZ/T59SXbOz9Yolo+VHYgNqrL/J9stdsUd6XY1ETrtYeEaGJv+c+BLmRTVSkF8ti7EVnUtiRlGhQAwTJhHz8JYswPmmp0g3Qdz7zEgWfV8B/JlB+7JA6FgLuYGQdkfYeGV3uul9ixpLzuPQP/iDxi//uPSdRDyZWeilOJLj0KsXT7gOxFVAiBncdibTYYZa0Xk0voLSxaJtqW9fS3drE9hrScJ8dXuCL1Si7ACb5al8PNgCAnnrK2XWq9ApQBBZnZX/Pfuavn2PO27DzqD8fM/UJ8d5epHpVVS72eDjgulQ7jvDRNdbTQsoIglifidOn4Sc2bMZgF5+Yr3YtTUsTh5/AT6vuVI7/dXAvDq2x1wX81qHn1e6dgex44cxYi+Q9ltfpMWTdGuY3sM7TXYowRg9YrVruyCEZNGo0adWpj3yVx8MXsug4QIAEmWg/bhBEAobxDvyxHgCARCgBMA/N3gCHAE0g0B8+xl6GMXMu94lpsdQhPr3At5THsIRAQIvgGze92qv2nJPpAs/MyEZGg9PoaxeF3g1UlVv8MTkAe3AbLEW9slBf6bD0AbMhfGqu3WxlCYUqEo5JEvQ2x4X6pEgNXzkQuA8dMmaJ1ngIiWgB/++bKD7BHFlg/64Bks6A92OCfWPnaJTowovXndrmDT+P15sPfAY1A6rafPXZGqe4Ryw87NvHgNer850L/8I9Wziy3qQJ78BoQ82Xz6eddGhwVioEEUtD4xBkb+ihGdVt7wCeQtX0Z0Tl9gBGgVW0Kr81ZYwb9zPqojty0fCdgT07zfsPQUNB36wtXQP/wR5o7Djs9JEvx8tArkQW0YSRnpZuiHqUAKomR9bv3jn6ANmAPoBsSnHoA84XW/72ta90rlGfL2RZbLM8xMeZgDgJmzuMfSFOiPGTiS/duQccNR++E6mDd7LubOnINnX2qFDl3eZD8LJPBXsmwpDJ8wCnny501VBHDYhJHIkSunT53+xr82Mi0Bch9wtkyZMzHXAbvdjh6DejPxwGB9HnykLtcASOtLxcdzBDgC4AQAfwk4AhyBdEGAVOzVthND9rb32Fz2zFDe6wjxGd+g1UqATAG99tYHoADXShOffcgRiOXMknp3IhVGzoc+88eQiQ3nxOTDTfaGgdaycj7l/begf/sntC4fWttHrALlk+7sC7x7iwoBQIHN9CXQhs2ztrfUEI9VHGKQlArthwxiQ9NxPSsEgFCqILR2k6y/e09Uh/JxV1/fdDWJ3aaLZ3dbeYVD7kM11faGgyMnWqkmwrakF8Rze0PeSygDIrlvZd10SNu/DWV5/32j6KiQ9s1RTH0dyQlToeuOunhBzA5bTAsotrqRmD4yc+h2RsiIh1MhbG+sZMZkgdpgoIf6v3MTdOu/evlKLP7qG+zbtZcF4vkLFUDTls3w9PPPIDYulnX1ZwNY/7FH8dLrLyNXntyuPn+uXIPflv7isgEkgqB1uxdQoFBBvzaA9Dm1eP4iLPhsPlKSU0CBfOtXXsDHUz/EP+s34enWz+DVt1/HDwsXp9rnhVdfwtAeAz2yC2JiHXvnjSPAEeAIWEWAEwBWkeL9OAIcgbARME9fCin4SW0hoUBOKF8PhFDVs74zaIDcoCoQo8BYtjGkc0j9W0Hu2ypw+QEF/90/Dnqra2VR8aEKkD/tCSF/Dp/uQc/X6mGIDas6gn+vVPpU8axWymHNVSCnq1s0CAC69dbenp724P/GLgO9B64v/Om4XlAC4Is+0Knc5KdNVl4DVx95yhssE8W7RbWengQ2C1eH+mg/UC11Wpu3n3ta5/M3nmzg7M0mMTu4SDTh2mnYfugeEbtCvcTDUBsNSVNWQiTO5G8O1b4WKcmfA6YdgkC19TpMMxmSXAmx8a9BECJbChL2OXQ7WBbJzh8A3e47Db2zBSpDrdsNZvYiYS/DB3IEOAIcgbsFAU4A3C1Pmp+TI3ALEWA+1t0/jtgO/KWYBwuQw16csg6+6gcKzn2apkMb8Cn0GUvDnt57IGUCUOCHTJ63OsHOR3XyUDWY50JXWVc+7QnKdnC2SBMA7q4LEQMKgNS5OSufgOwp9pbe6wUjAEjzgbQgQm2keaDM6+OTBSAe+Ru25SMALSXUKa33F2UYhe5j9mtGvgohCeq5LxKx2/TUds5IixpQ67wVoQDQhG3ZAA9bOevAefYMJEgX7nyRHKdr25CcOBOmmQhJrgxbTEMkJ37M/tsW8wRssZGt6U/r3sm+Udq/AsKZXRBMA6aowChQCUbxujAzOW7nQ2r0+T3+awjxsRDb1AfpcPDGEeAIcATuBgQ4AXA3PGV+Ro7ArUQgIRlqp+kwvlnrdxdC9dKQx78OsXppRw38pevQZ/8MbdzCwDfZmeOgfD8EYq1yrjmDBchpgYBEAeUpHVkGgXsjHQH11ckRu9V2zu20+nJfK6rne/NJyGPbuwLpSBMA7laMaXkO3mOFysWhLBrIRAI9nst361y2aemxXjACINw9kAaA8t0QCFU8s11AafU/9oV4JjwdhZD3I9lg5CgCo0AVll5tFKxirUQgyuUKPucQBOjF60Kr83Z4AaHbhD4K9CGDdnOAVrsjtCqt0jBDZIdS6r9q/wOycj/UlJVQ7b8DMCBKRaAotaHa10CUCiA2/h3o+n7Yk76CbKuXsUoDgkBCbg7CxUMgS0Yo/nVcHJaFI2HuP8kERv2RbZFFns/GEeAIcAQyBgKcAMgYz4HvgiNwxyIQLHCV3+8E8pD2aHQzM2YBE+pjTgDVS0MoXRBC0bzMP1rIkRnIHOcxJNg6zs5CkTyQJ3Zwie6RCwCJAtKXwECNpZsvHgyhYrGbXS5dh/rS+NQF/6hWvW8rSK83dtzikjL/wtXQhn3h43rgvrbgJy3f6vnCeZFIYEz5vDeQLRMbHlECwDShDZoLfep3gfHNlx1S/+chPl0HQq4sjrp+TYexYS+0TtMDPxtFgrJsJMQH3Lze03s9SpwOIgIYzjNxjlHm9Wa4eDfp0Boov4+JbhaAn42bWfLB3nwqzMx5gh5LuHwMtu+7RV/93wccG/QSRAR0CruMQdqzDMqqSUHPaKUDpafbnxwfUJXeyhyR7GMYp5GcMBmGcRGSXAGSVBh2+3JWCiCKeRAb/zZEqShbkjIENHU9+9+kDRAT1z6SW4nMXGoSxAsHIB5cDfHUVohXTgBqEgv87Y1HwihY1e867plpgcptIrNBPgtHgCPAEchYCHACIGM9D74bjsCdhwAFys+NhvH3Hr9nE5vXhjypg0cNejggWAqQKZ2fAqr6lT2WMDbsg9pyZKpBufetvPHbFqitRge+/Vckh1DdS496CtWZJowfN0JtOz7VzAFl0SCIje937dPS+QB2k8XwLFMYSFEdhMPAz1I9m1ijDGS6Sc/lW/MbjAwgQkVZPIRZGwZshglcSYB5+TrMA6dg7j4G8/h5mP/8B/PIWYcbQQvfIJdIAI1U8z/6MeDU/rIlkM7rWSIAiAwa+6pDuDA+hllfan0/Admppdb8no8NMFmAKu35KZxfl7DH6OWfhPpwD0vjpUNroawYBeie9o6WBkeik2SDXvYxaDXah0wERJIACIU0CX5sEzCMsEsynPM7A3tByITY+Deg6wdhT17CMgEc6f/PQVM3ISXpU5hmwg0NA5npBEhSMdjiXoAklQy+3Uj3cAb7xzZCPPkvxIuHADvtz08TBKj1ekMv+7jvD68kQG07AcbvW0ECnYzgLe5HQ8I0HSVeqs7LBCL9LPl8HAGOwC1DgBMAtwx6vjBH4C5BwK5B6/kx9Dm/pXpgoVg+kMWbUCI/hHuLQCic2/GFjG6lqTQgSLMSIAdK5adAWes+k93kBmqSV5q8NvJL6OO+DtifiA1lVlefWn42gMoiOkyF8cPfgdfr9QzIW9upcm/lfH59wimIHjwX+vs/BN5rtAmAYA/P++d2DcaW/TDmroC+YFWqooaBA+QQFk3jelYIAHl4W0g9WniQQWTzxlKQT10MuNnUzickXYby2wh265kuLUSbQHnrQsh/z0yXraW6iBwDrXxT6Pe3BSnFW2kR3Tu5ATw23K86vZW9uPehzA959WTopRuFdB7vdUzzKpITP4GukWWpCAgSywAAhBsEwDNIShgLXfuPDRWEOAhCDhjGGUYCiGJ+xGbqwTIGotZ0O8SLhyGe+Afi0Q3slj9gsB9gE3qFp6A+1MXnp8b6PVCfGgFcT3JoiQxvC3P7YZBVJ9N7ibOxMWRdq70wjhHYvEwgak+aT8wR4AikMwKcAEhnwPlyHIG7EYGgt+WpgRKrsHR9EsdjN/dZA9RzXrgK7dnRMDbuCxxMjX8NUqemfn9OBIXWeUbAsR7Cg4kpUN+ZAWPh6rDWokF0q6T1+STwes88BGXG2y4CwQoBIHV9GvKol32s8eiWWX12VOC1bjUBcD0JBmUFrN0JY+U2GH/utOxkEBYBEOH1ghEARGaxG8byXgrl15Ogvv4ejKUbAr9HM94BEVeBWnqSAEbe8rA3nQAonuU3gfamrJ0Gaef3GecjT4mHVrU1tEotAtaFOzerrBwPae8vEdu7Wq8n9HJN0jYfWeIt6wfx5A3Ch85T8Wlo97UJep5AC1O9v5qyFIZxjnWhW/3YTJ2h2dcjJXkh+WlCEGIRE9cOslILSddHOWwDBRtiYttCsd0UD03b4Ryjpf+WQ9r3K4TzByCkXCGvwjRN67f8wosUlfo8C3PboZvZONkzQ+7yFKROT8JMskOQJRh/7gLsKsSWD6ZpP3wwR4AjwBHICAhwAiAjPAW+B47AnY4A3bD3+QT6J2n7Qk0qzRLdpLau56v8boEACFRPTfCHEiRbCca9U/i9H3Eo69FYK2sGCoaDpfFHvQTA/fCGCfPoWRhrdjBbPHP9HphnLof9GxCUAEiH9YIRAAHxtUIkBSEAGHBqIpTVUyAd+CPNAVNgpkGAVvtNaJWtK8OzYPVYaLabYb8IIQykLAD9vhdY8AzJcdPr0aIgXqhXagm1ztsh7NK3a0DdhxCIDSsboOyApITxMPQTrDvpAcRnHsZIguSEiTCMszdIgfaQlZpWprTchzJGKPsiIo3cIXKVgvrEaJjxN4VC3cX/PNZRJIiNq0N6uxnE2uUA3XBkhv2wHtJbTSB3fiogAR2R/fJJOAIcAY5AOiHACYB0ApovwxG46xFISIY2bB70DwPXc1vFSOrfionrudu/WQmQlZ9H+bfzsyB85x7EpXUtOmeoQbmlNZcO99E3CGct9+cQbJ+WNABowhSVlTxoE7+BufOI1UcdtF9AAiAd1wtKAHhlc7gOFSkCgE1oQtrzM5R1MxghEOlmZs4Le/MpMLP4qZMOsFhGJQCc2zXjckCr9gL0e5/yqKkXLhyAbWkvCMlXIwYj1aGr9fuEP58F54egxIbF1VOSvoRqp3Iog40QxByIiW0NTd0CTaVsFQOimBexmXpB1/ZAtf8K07gAQcwLm60RZFv4t+Rk86f8MQ4wdIu7DdBNlKHf2xxqzfY+2RGBfl/FpjWhzO7mEph1L9Fxlo+ZJy9CyJ/DVSKQtk3y0RwBjgBH4NYgwAmAW4M7X5UjcHciYJgw/t4NffpSGL9sspzm7QMWqb//r4eHcJylANlLWM8j0A0hTd7SWgHU251rBrPG8741trRmAIIjWBAf9QwAIn8oA+Sz5UHfe8ryEBvcB6F+JYj1KrNSidQcBPwSAOm8XlACoNXDUD7oxMT/PFpECQDHzMLVU1D+GAvxzM6IZgOEHMBG4RY96MsTZgczUy5o1V6GXu4JRgTI2xZB/vujiOJH9on2JmPD3CGlxq8AlSXA0ILO4X2eoAPcOpDtX3LidJgGZeWILNB31P27p+KLUGIaAabushC8OYUASS6H2Pg3IQi+oqLB9hIy+SLHgNL8jULVYEo2pochHV7nwolsANUm42DGZXcs7aa/Qu4u8sTXYZ6+BK3nLHjYipL434RvoI34AqC/NwsHQnygnKNkZ+0uyP2eg9TxSfYz3jgCHAGOwO2GACcAbrcnxvfLEbhTELBrME+cZzfh5j/7Yfy1G+a+46kq47sf3Vtkz0qA7Ndy8MakQTUA3K3yrARuqegN0JJBNQC8gkYr5wuU4XBLCQBNd3yRHj0/4JsrlCgAqfczEJ+ocdMG8EZvbcjn0Cd/G3CsDwGQ3utZsAH00I9wP4mV98hKCYAPOiakA6sg/zUDQsKFtH9ikIhdwyEwita2PpeuwvZjH4intlkfY6GnkacMBC0ZZDGY1vpw7+XMbIWgVW8HafePTGE+ki1NBADd/i/pBfHc3pC2RFkbWs3XoZesb9k1IDlpNjT7Ohbwk9BfTPxrSEn6AoZOWTtEAgiQlWpQbI8gOfEjmOZ19m+iVAyimBOaSvoEOusTG/9OSPulzpR1YVvSAwKp+3s3Wzyg2W8G95Te3+Rdj/R+GiJvXQB5/SzX+0HnVxsOcjgZXEtkgrT0+Ss2ug/ypDdgrNsFtelQCHmyQfluCIQqJWCevwrt+XdhrN/rEv8z9h13CQfS3x9cdjibSC/Uh9T+Mf+Cr84zaLoDPk4YhPxO8AEcAY5A5BHgBEDkMeUzcgQ4AuEiQPXa56/A3HwA+terYXz7Z0BCwDv13EqAHNAFwILdHIkQkq0fYhX2xVIb/gX0id8EPGmaXQD6Pgd58Auu+a2cLyoEwMZ9UJsNY2rZ/lqwEoCA9bY3JqMv28qC/sz1waeFIZKX3uvRnjNSBoAHhoYOecdiSJvnQUi5Fu5vJYw8ZWFvNjFkobmIlwCIEtR6vaCXaQTp4BrIG2ZDIM/326ClhQAgIUVl3fSw0+IZsUFEQIm6N+z8AgNGdf725K+ga7ugxDSBLaYZS/nX1L+h60cgSeUgK/fBnvwt7ClUzmWw4D8uU08IQmYkXh/GyAJBzA4blQ3Y/4CsPAjFRmtba7afBzKhQyNbIRgFqsAo8TCMXCXZv9mWjwC0FECOhf3x4TAKV/eZ1DuLwIzNzsQrzVwlbvalgDwhmbnMuBOkyo0yKnfhWnnIi5C6Pw1GRt5wUyHXGmrmYcqOgMNJYOTLPto0zgVpDXITENs1gtSxCYRCNzUJrKHCe3EEOAIcgcghwAmAyGHJZ+IIcAQiiQClYE5fwnzg/TVK32TK6hWLOb6IWRABRPbMYEKA5Cbg1sxdR5lKvnnUoYTtr0leAXlQZwNFYoSB9NKjvqr8y7dAfWlCwKDalXLa6D7XVqycLxoEgLn3ONQWIwJiE4wACCp26FV36zqwYUL/fAW0bh+lmhXinQGQ3uvRfjMsAeAEU7dD3rUE0pb5EJIuhfxbqtXuCK1Kq5DHRZoAMONzOnQIshV27MXQIR1Y6SACrp8NeX/pOSDkEoobmyPixrakJyioTWszs98D9YG3YBQh4b7UrVVNMwWCoDgsAv20mwSACVvMk7DFPuMlEhjHiAHSCKBGBEBMXPs0HcHdmcGMzQp704kwc5X0mZPeCSqDga46fiYIUOv1Bj0Dv+1KgiMr4KMfIfVtxW70nbawzr8zyBTrsOzcfxJig6pQPu0Jk8oJnhnFNE0om0D5rBfTDzD+2MoyDOh/S289CbF66ZtWrJnjoHw/BGKtcmnCgg/mCHAEOAJpQYATAGlBj4/lCHAEgiNANy3XkmCevgjzxAWYZPd27grMTf+xfyOLP/nddn5vTlJLkw8nA4B9F8yXHfK41yA+WROIUWBs+g9an9lsPwGbswbULSDHpetQXxoPYxX5aAdosQrzl6bsAeTIDFxNhL5wNbRhXwCXKXXWf/PnN51RCQA6gfzem5DaNWSHMY+dY4J/Qrl72H8HC46J7JDHtIfUtoEjhZZKQ3YdZV/G9QWrgpaEeBMA6b2elTOmfwlAgBeLAuZ9v7IUaeHKcUsp9H5vT4P/1rMedGstbQ9cvmFxGlc3v5Zu9FM6156fIG+eG5mSh1A3ZqF/uC4AEdcjIGX83KWhPfgOjHwVLOzcfxfKEEhO/JCVAEhyZcSyUoE5N0oATAgC1dzbYZokSCkCggyYqksfgP6NaQ2YlJligyxXhC22Zar78SCUBAFaxZbQ6rzlRmaYEE/8C+WPMT7vgSUbRk2HefYyhGyZoP/vV0ZAi49WgTylI/QFq6F1+sDxXn/aE+KzDzHLWWd2lPTmk5DHtIP+1SpoXT68+bmlSJB6PQPj67UO8qB5bSizuqZeLhD2U+EDOQIcAY6ANQQ4AWANJ96LI8ARCAcBuwat58fsdiVgoy9I7R+D1K2FIw1cFFhqJlnEaX0/CWgR56PYbCUDIJwz0NfLaqUcaeoFcnrMYCxeB/XVyUGD1JCW9SNwSONvGQFw+IzjlmvvccvHcNda0OevhNZhquWxoXb0IQDSeT3abzDSIcMQAG7gCpeOQt48D9LhtY6U6gBNL/Ew1EZDgt4Y+xtOdm5k6xappld4CupDXQJPR0TAru8hb/4yrEyHSO3T3zyWAlCvgULSZdiWdAc9q4g3CqBrdYBW5fmwp7ZrntxnAAAgAElEQVQnL4Q9hT7bvYUJReYcQM4AjiaybALTtEOUikAU80DXdrD/phICQciEmLjXWGlBas0no0QQYGYtCDNHUSD5KkTKklD9lCoFywAItKizTECWoHaYylxMhLKFoXwzCELRvD4igULFolCfHwNz835Qtpn07EMwtx5kRIGzBbUtDftp8IEcAY4AR8A6ApwAsI4V78kR4AiEgUDQVPkw5qQh3l+krATIYS4FecobkDo84Ts8MQVaj4+hz/s93Kl9xlHJgDz5DR/FeCvni0YJAK4kQG07AcbvJO5lrUk9WkIe0ZZ1dr8lszY6tF4+JQBBNAtCm923t78v8LcjAeA6mW6HdGwju6kXT+/wVJmXFKgNBkEv/lBYsEmH1kJZMepmKnZYs9wcZLkUQU2EvH0x5H+/ioolYsjHIBHFx4aDdABCad5idqGMDdaXygFYCn0mP9obwQa7/Vy1r4GaspSl/5PKnSDEQBSLQDeOABTgCzbExLRkrgGauhGCkO2GeOAV1yyK7SFGAARr7iUAwfq6/zwcC0uP+d2FA1vUYbX+lMXmDPadGVvGqm2O0i76+zTxdVbrb247BPXpEay/UKqgo2ytuHUrzVDOyftyBDgCHAGrCHACwCpSvB9HgCMQHgLRCJJJkG/KGx5plFYC5HAOwMT/vNby+HJ58RojAYxFa8OZ3mMMZTXQ7TmpUXs3K+eLCgHgbodl8YRS+0ZMXRs2GbCgdB9wWsoOeaURjJ83wTx+3m83n4A8vde7TTMA/IKp2yGe2Ax59zKIJ7ew4NDebMpNCzWLz9/ZjZT6bd93g5BMlnJpbyHfohMRsGU+5B3f3VIigGz57E9Ng5nFeuAnJJyHbWkvh9tBpFsEbv99Pp+MCzCMixClPEhKmAhDd4gz0q1+bLxn1kZK0idQ7e6flxIUW33ExL2U6knFI3/fFAG0igmdtdpLzN0hzY0yAjSDCcHS573abpLjjDcIYicRSJlsLNAvXwTG+j0u5wCnUCDZDhrLNoLIVaFeZYjVSgYUD0zznvkEHAGOAEfADwKcAOCvBUeAIxB1BMwIBskUkEtj20PImcVj31YCZKFMIZBKPFTd0pnFhypA/rQnhPw5Uu9/LZHV9eszl1ma118nui2Sh70IZIn3O4eV80WFAKB7vX0noLZ6l9WwWmneKe/m7qNQ24yzPJ6tQfoJ096C2OA+qM+NdqTV+mnu2QbOH6f3erd1BkDAB2oC9kTAlsnKI/ffR02CbWlviGd3hz+H20jLGQBeq5GQnvTP55B3L0213CEim/QziZG3PFOhhxJneQl506esRCPSVoe0gUjd/vs7jKZuQkrSXFbbLwhZERv/JiS5vKurru2+kQFw9UZpAH3e6YiJewWyUit1fHQVyvKRkA7/aQ1Hp05A7Y6WbRCtTQxWmmbMXwlj6XrIs7qyW31XuRMJ/c3tBbFWWWg9ZzFdABIEJPE/JNkdWQJuGjBkgypP7sDEBUmwkDeOAEeAIxBtBDgBEG2E+fwcgSgg8M8pGV/siGVxbIkcOrrX8m/RFoWlw58yRWUCePqweQHr+lObnH1JGtyGiSiReJ93sxIg022xUDAntB6zYB48FXg5py7BoDY+REPAQYbpUH8eNd+j5jMYYGKNMpAGtYH4SBWH/kGAZuV80SIAaEvGym3QXpti6dnRmeRFAyHkyuo6DQXlWteZzHM7WBPr3MuEAQW6GaMvzO/MgLFwtd9hJNKlfN6b2Xm5t/Rc75YQAJoO4+89MD5fwazFxAduBlnB8DX+2g2t20ymXk4toD1msIks/DySQoDhKuk7t0mZCPLGOZD2/groVH+ePi1UAUDh2mmH8v+105HfIAXFtd+EVvnZyM99Y0ZyECB9AKrt9xb2S06cBk3dwnqKUlHExXeFiRSIorXsCCJzlBXvQjy+MVVyhNL+iTDSS9YLS7/CMjiG6TBUID2C05egtZvEbAW9G8vuGvUK1FenMDKTRGzliR1YN63XLJhXkzwcasxTFyFkzwzE2SxvhXfkCHAEOAJWEeAEgFWkeD+OQAZC4LYkAJz42TUYWw/CpODlr90wj5yFufcYkHzDsulGP7qtp1sVuoUXH6vGxJcgSwGfgpUA2ZUunmRn6v363OUw1+9xBLWKxCwFpSdqQGxTH0KxvOHdxhgmzKNnWYqnseJfJp7n9IqmzZN/NJ2FbnvEJjUgFMmbauDvPLCV80WTAKB90B6MhWtgfPcXDAoe3W+x6HnlzwmhdlmID9wL8eGKvkSNM2j98g8WvFJmAWs3sKdgXmxaC+L9pT0wSTXATs1WK53WuxUEgPuagZ6731+WZJWplOtf/gGhQlGHoBmJb0apicc3wfbLUEBLTvMKRp6ysDebCCj+s2SsLsCIgDXTHDfJhreAndVZLPYLQ0dB3vAJ5C1fWlwgtG5km2dvNglmjGcGlXMWCrCRcg1C4kUIFw/BzFOG9TXjcoSUweBvV+7OAaQVYIt9AYrt4dAOwHqbkA6ugfTvVxAvHnKQOZINZlw25mxAYpHM4UAM/PcijEUtDWGfkYv/As47NA60yd+yMigqE6DSLqdGAJUHyENfZH8HtDELoE/+lrnFUNYTdN0hOrh6B+R+z0Hq+CT7jOSNI8AR4AhECgFOAEQKST4PRyAdEXAnAIpm05EtxsSOczIkAahdWMVz5VOw+fTNLIH7C2i4Zhfw30UJNQuqaF7GjgU7Y7DnggS7LrCL51xxBlqWt6NiHg3u81cvoCFGNrHhhALdBPv5y1VSECOZ2HRSxuK9MbiaIiB7rImGxe34ab8NCaqAmgU1tK2czH4WibWCwWslQOYKzMFQ5D+/HRDwRzi4yi4kEfrXa6B/sATmjsMONfIWD0Dq/RyE3Fn9ZlOERCCECpCaCNuSXhDP7Q11pG9/WzzsT4yBkb9i2uciMu7qSch/fQTpyLqopNqzUDVbYdibT4EZ7+kgEugApPhv+7E3SAMg4k2UoNZ5mwXIrBk6ey7S7qUQT251rJkaIWLLBCNPGehlHoNevG7IhADV/ackf87EAckJgLQBRKlwxI+ZUSZkZMDnv7vKBIw1Ox1WgtkzQ3ykMow/trGtCqIAKpNz/g4b2w+5dAPIgQYnzgOZ4iDP7BxSpk9GwYHvgyPAEch4CHACIOM9E74jjkBQBNwDdFYyaLL/Y42C+cYl7cibyXCVCeSON3AxSUSsbKJd5WT8dsjGyADvZpNMvFgphZWdOksMssaYuG4XQJmO7MsKgKZl7CidU8eszbGMWHC2eMWEagisNIEIgFYVUjDzn9g0r/VYieDpupwACPra8A53CAIBCYD3OkJ7/3voYxb6nJRuHJW5PaFN+MannCIYARAs8wNZ4yFWLQmhUC6ILeowtXP3Fkkv+7TYEgZ6/MLlo1DWfRg0rTyc1yfUsoVIlkx475dlUDSdAPHSYcj/zIN48t/wSyFEGUbu0tDubwujSE2LafYGkhNnQFM3sz9aolQMcZl6QhAyhwNt6mOI3Lh4iD1T8cQWCOcPwMxdCvYnx/rsVdd1nD19BvkL5IcgipHfy40ZqTRAbTYUQtF8DpHA/DlZlpg+7XtWGiW9+STkUS9DG/4F9Pd/cIzKnhlC5lggfw6H+8DuY1w8MGpPiE/MEbh7EOAEwN3zrPlJ7yAE3AmAzDYT7aok40yCiMV7YphI8T1ZDdQraseCXQ6dAMoebH1vMirn0/H3ccetPQX0RBK8US0ZG0/K+O2gjf1buVw6ahVS8eVOx1ia/9Wqydh2RsbKI47aewruiVRYtt9Rn1gyh876fLr1ZrBPfYpk0/HtnrSvRZkEwRonABwI0ZfZnf9ux88//IQmLZqiYtVKuHL5CgZ17YfdO3bh0cYN0XNwb8TExgaDlP18x7/bMXXMZBzaf5D9d+OnmqBrvx5QbL46DJYmvAM7URmLPudXkIWjd/DrcVwLDgVWs1T8lQDQjb/aYiSofljq2RJy/9YwVm+H+vJE4HoS5CEvQnq7KdTOHzISwJ9Wg8d+TRPGT5ugdZ5hSfuBxiqLBkFsfL/HNBGtaZdjoD7a33EDHeEmXDgIZd0HEE9ti0xGANn/NRwCo2htSzuN6u0/XfgXrALhynEICRcs7cdqJ1ZvX/N16CXrW0q71+x/QrX/DlmpCSXmcavLBO5n6BCunoB4/B9IJzZDOLeXlTB4CygGysY4+N8B9O/cB1mzZcXrXTqi5gM1o0MEuDni0O+eULcic0qR2jYA++OraUws0GkvyGwD5/eFUCw/jOVboL71ARcPTPvbwmfgCHAEiAY9m3DGeXHIAeEIcARuEwTcCYBi2XX0qJWEE9dEfLAxjqXfU2Bfv6jKAn0K4vNlMtC1VhKy2Ex8vi0WG07K7KRNStnxRCk7Tl8X8f7GOJau7z3WOf/yQzb8sM8R8FNwT805D5UUNCphx6ojiivg9+6TlrU4AWD9xfz5+2WYOGIcGzD546mofH9V64O9etrtdkwZPRG/Lf0FxUuVwLvTxiFPvrxhz3enDWSB/5RvoX+2HEKBnFAWD3FoVQRqUSYAXCrkFIj/PIrpZ7gTYyzFeMJrUHt/YokAYDeWrcd6BB2pPkPSY1gyjBEL3i2SnvZmpjxQG49kN9DRaOKZnZD//ADi+f/SRASEqlmgrJ4MafeP0ThSusxJ7gJq/d6O+vt0aEzLgUo4Dq625u5gywx7kzEw8t3r2p1pmvjyf/MwZ8ZsyLKM/qMHo17D+ow0pf/OlDkNLhj+MCAxXCrRGTX/prUpOZ5M7MCIAGPxOh97QSL0XKRAEPHAdICdL8ER4AjcAQhwAuAOeIj8CHcfAqESAO5OAe4EgD/kMikmHi1ux88HHOSBcyxlCKSFAEjLWrcLAUC37xvXrceSr79nXyCp3VfzfjR/7mnkyZcHRw8dQf/OvXHm1Bl0G9ATly5ewleffomu/bujXqNHsPSbH7Bk0fc4fuQYsmTNghp1aqJ9p9dRoJAjpfrqlav48n+f4/efluPihYvsC2qZe8vi+VfaoE69h/DLDz+5gn8n3nTj36HLGxjRZ5hPBkBKSkrANXPmyolJIyfg95+Xezy6tJIKd8Jvq3noDPRxC6EvWOWylCRV71tOAMxd4agxjgQBkJDsECL74W/Lj4zIDyYqWCyfzxim3v5jH4jn9lmeL7WOZlx2qI/0g3FPjYjM5zuJyTIBlDXvQbh8LHQiIES1fSIblB/7Qkh2fG7ctk0QoJd6FGrdbmkWa0wNAxIotP08KDSnBEGAWq83qCzD2S6cO4/BPQZg3669uK9GNQwZPxzxmTJh1rSP8MPC79Ds2afwUodX2OdxRJumwzx2jv2/UJoEVHMwsUDn7xy7/acygeL5YXy3zpJ4IHMOoHm4c0BEHxWfjCNwJyLACYA78anyM93xCPgrATh4ScLPBxxp/JSS/9A9N9P43QkA91v6agU0vFDRIejn3vy5DHgTAAWz6Ph+bwzTHqD1qJTgi+0x2HbWkV3gXQKQlrVuBwKAgv95sz7D57M+83n/Che9ByMnvwu6bXISABTwb/xzPQoXuwfDJozET9/9mOrY/AULYPrEaSxg92705XTc9EmgVFbn7b+zTyACQFaUVPc7eMwwLJg7nxMATiBNE+bB09AnLPII/J0/vqUEwNLhIOtEctdQmw1j6f5+SwCGUglAM5cQYGolAOReobYYAfPoOcufp4EsGZ0TiMc2wLZ8JGBPtDxnqh0lG7R7m0Gr0S6KwaYJ8egGKH996CACLDZKi2fif1ms2NuZUFZNgrTnJ4uzZ/xuLN3+sWEwcxaPwmZNKL+NcNz8h9hIAFF9qItr1A9ff4dpY6ew/+7Srzsja50lAUQOPPTow+jWvwf+Wb+JEbM5c+fCg4/UBRGkEW/XEqHP+Q36jKVMS4Nq/sn5xlXuk5p44Nj2ULt8CGPtLu4cEPEHwyfkCNx5CHAC4M57pvxEdwEC7gE6Be+k5O8uAtiiXApL93cK+bkTAFQi8P6GOFYy4N1Izq9GIQ3lc2kuDYBAGQCPl7Rj+qZYJi7obKQ1QFkD1IgAaFk+JSJr3Q4EANXX932rJxITE9GwyWPo0q8bEq4nYHT/EdixdTu7yX/okboY0KUPywDIVyAfRk8dByIH/tu9D3073Rz7Tp+u2LNjF0YPGIFrV6+xsQ83rIeBXfri5PGTeLzZE2z+7f9uR7+3ezG8ew3py+rz/ZUA+NMAOLj/oMd+/a35zAvPYvKoiYwEKF/xXoyaOhbZsme7C37DfI9IlpVqk8E3X3CvLulNALjfCtJWXAJik77xLwJYuTiUL/tCyJvdEgHA0v8bDwrpWUvtG0Ge9Aaraw7U5E2fQt48L/Qb9VR2QjZ1TJm+UsuAATfV19O60pG/oN9THVrdrjBjs4dwPof1nLxhNoQrN+wrUxlNeyHFfStNPL0DCt1mkwXfHdRYlkaDQTAK3RfRUzFNie+7hKZlQA4GOYuz23+9XBO2H/qsHjt4NNatXMs+h9+dNh4FChXwKAkYPmkUcuTKiVlTP8KWjSReCJZ59WTLZnjlzVeZbkDEm6YDCclANkf5gRXxQCIM1GdGMfJPbF4buJwA8/J1SC/Uh9T+MSCTNc2XiJ+FT8gR4AhkSAQ4AZAhHwvfFEcgdQTcCQCy+KOgm2wAZdFErUKajw2gOwFAM1OtP5ED5ARAYynwJ7G/ukVU5iDgbiEYiACgoHz3eQkLd8XgQpLIdAbK5NSx+uhNoUCnDWAk1gr2TtxqEUD3wHvCh5NZ6r93cy8BaNT0cXQf2As2m80jaHeOvX7tOkb2HcpunpzCfbaYGFy/dg2H/juIDes2YO0fq9mtFLVQCYA/fvndlS0QaM13enfBBxOmcQLA+SU8lYDYEgEQ7CUO5ecJydD6z4H++Qo2ir7ky++2Z7/MPjaAzz4IqW8rplPA0ozfmRFUA8Cf04DH9qje/8N3IDarxW4pYdcAu8pEzFJtup1lAYiH14VyWut9KdDLWgDIfEOrIvkqxAsHADXJYw4zUy5oD3SCXrKeRQX7G8MNnd3Uy5vnBgxAiVggtX0zVwkL+zahLB8F6cBKC31vvy5EzqgNBka0VIPsG23fdYGQdMk/IEocjFwlYRSsytal/w3F9728dvUqBncbwAhaImRHTHqXWfKN6DuUfa5SScDjzZ/AhXMX8HizxqzsyjAMUNbAssVL8WD9uugzvH/kdQK8TxVMPDDFznRInM4BzhIc8/AZx2dD5+aubILb7w3iO+YIcASigQAnAKKBKp+TI3AXIkDWgV/tjMG64w4CoHZhFS9WTLlrkLAivudOALRu9wJe79yR4eM+1h9gdPvee3h/fPbhJ1i1fCVqPfQAnn+5NbvBGtStPxuSFgIg0JqDxw/H7GkzOQGQEQmAKP9mBSMAxKY1oczuFjzg97fPaJMAVrERBBiFq0N9tF+I2QD0QuiQdn0PefOXPoFoqLf/tp/6R64swurZ07EfiTaS+F6kygH8ZgDc0B7Qar0BM1NuS6ejkqyvP/8K/5s+Gxop8Hu1Tr064789+5gIKhG1DZo0QutXXmB9KZOLiIHxMybBME1IkoSKVSpGxz2A9pWKeCCJfarPjoa5/yTEBlWhfNoTJml4PDMK5s4jEBvdB+WzXiC7Tt44AhwBjgAhwAkA/h5wBDgCYSHgriXgPUGMbKJd5RRUzOv7pSqsxW6DQe4lAK3bvYhXOrbHsSNHXbdJZMn39PMtMbh7f1YC4E4AuI/t2r8Hs++jL5Tu7bcff8W4IaPZP42YNBo16tTCvE/m4ovZcwMSAHSzX+m+ykhISPSxAXQvAQi0ZkpysksIMKQSgIRkGFsOMAs6c+0umEfPwnkb5TqTIkEoUxhCljgItcpBrFsRYp3y4X9JtWswtuxnvtp+14xVIJS9hynUU606rYcc1v3Hg6XEp3sGAAF56TqMNTtgLN3A6v/Nfcdvlig48S1ZAGL9yhDrVWJiYxAp3yd4C0oAkKPAB52A+Jjgk/nroSbCtmI0xCPWRQbDW8jCKCUeWvVXoFVsYcnGzmNG3Q55x3eQtnzJUvgp+LQ/OQFmjiLBF9ZV2H4bljEwCL7bNPUg5X37k+Mio9VAuJGgJNk13mhELtibTYYZG1pKvmkYoM/C9Wv/Rvac2bF+zd/4c+UaJq7ae1h/TB4xnomn3l+rOmLj4rB+7V8oeE8hnD9zjhGwRLwWLFwQPd7oypxSBr47BMVKRkP34MZB/YgH6p//flP889OeEJ99CMbGfTf1QN58EvLY9o5MHd44AhwBjgAnAPg7wBHIWAj4q9VOTk7xCd78/ZtVX/dInThFF7Bol42J/iWpDg0Cii1yxhloVsaOavk1bPvnX/bFiJrzhjpS61uZh4T5dv67HT//8BMLqitWrcTU+Qd17eejiB9svkC3985xwUQASehPFEWXCKA7AaDa1YACf1Rv2m1gL2TOnAmj+g/3uKkiiyoaS3Z9PQb1ZmdcvXwlIx2c7enWz+CFV1/C0B4DPc4silLQNes3qh+aBkBCMhOw0sYtBJLVYJD6/pzssPq2gtSpqfWaVboZW7ga+rB5lr3q2cKKBLFJTcijXoFQ3Fe1nroEC/qDHZDZ7rkHyRGyAfTnQhBsL/RzoUQByIPbOGqEYxyZOu5NG/I59MnfWpnKp4/PWa3MotuhrJoIaf/vEdUEsLK0Tx/KBshXAWq9njCzWwjevSdQEyFvXwxICrQqrSxtQTy+CbZfhgJasqX+t3UnckWo1QFalecjcgxp5/dQ1k1nmRjUmOggiS7GpyLOpyY5ykFMA0aByj77oM9w+vwkW8D6jz2KVm2fx/vjp7J0/1ZtW6ND1zeZBsvE4WOxfcs2xMfHY9yHk9g8Tv0Xp0vK2dNnQH+To66Z4ubW4XLhKJoX+oRvoI34gn3OKQsHsiwA3jgCHAGOgBMBngHA3wWOQAZHINyANSMc61YTAFbS8q3iFIwAoHkoGKfbI0oZddoAlixbit32k5VfanOQJd/i+d9g6bc/4PSJU0xoigiLF19ri6o1qrEgf/H8RVjw2XykJKcwJWpKR/146odMJ4AC/bd6vA17ih0fTZnOLAGpkVhVm/YvYnjvIX5tAFNdMyXFcgaA+d8JZmFlbvrPKqQB+1Eaqzyzi8PSKpVmHj8P7e3p7NY/3Cbkyw75/U4Qn6gOCJ634xmOADBMGIvWsNp/88zlcI/sUBif/AaEPJ6CjulOADhCN8j/LoC86TNAt4d9pogNJGeBSs9Aq9E+9GyAUDZxF93+O2EhRwR7s0kWnRGCgOldRkIlABWehvrAW47nptshXjwM8cQ/zMWBBf72BDYpBf/2J8czssZfIyKAygPoM/jwgUMY1nswrly6jAZNHsPli5ew9vfVjIglh4C+wwfg3JmzLmKXiO4GTzTC1LGTmV1r1GwEnRv34xxgnrsC9fkxMDfvZ5k/yrw+IWU7hfIa874cAY7A7YkAJwBuz+fGd53BEXAP9Ci9OnuO7Fjx83KoKXY81qwxSpUrg9nvz8Rfq/7EPcWKgPoEup0OJQMgNV/3QAGo1SA92Nz0SChwpRuTfzdtQZ16D7L/JyV7avTF6N7KFXxuwP2tT1/ANq5bjyVff+8KpElUjyya8uTLw+a7euUqvvzf5+xLFokz0Zc1Stt8/pU2qFPvIRYAW7XEo5uaYOdzf6bPvNgKefPnZTZ6lBb6ZvdOeLhhfQiCkOo8efLmwbRx77EbJbphIkxi42LZjdP/ps9iaaaDxw1H5iyZXboARYoXxbtTxyFH7pzMAnDJou+ZQBVZ/9WoU5M5BNCzpUZfVqdPmMbUqqs/UBOvvNkeMya8zwJ/ZwZGKOfsMbg34uLi8PHUj5CclMT8sKmMwbs8gb5wau0mwVi1PWK/mZQFIL/bLmDaaiQJB2TPDGVeb5Yq794yFAFgmtDn/Q6ty4cBnQhCAZ/qhuVPe3qQLLeGAHDsWjy1FcrvYyFcPxvKMaLW18x+D9T6vVlWQDQalT7Ylo8AtHTSSREEmJnzwchdGmbuUhAuHIR48RBIUA9GOpVqURZA7TehVX42MpCqiVDWvBdyBomZJR/szafCzOz4WxKsnTpxkn0G0t9rp1YACQT2HNwH+QsVYKTAgK59sW/XXkbYUh8iVom0dZIEcfFxiGpWADkHaAYQq8BYtBZqO0dmgjzlDUgdngh2RP5zjgBH4C5DgBMAd9kD58dNHwTcg0UrKzoDPwp8vdPTrRIAwXzdvX3onSnoVgiAYOntNDfVT5Ll3aa/N7qOTCmSVCdJzSoBQOr4FFh/PuszH+jIqonWyl+wQMD0dQqMx02fxLycrRIAoWJHhIGuaa4vg3ROsouqfH/VoHs/tP8gS9F3BvZZc2RzWVFlz5kDYz+YgGIlirmIAkrrf7tXZ3z16ZepYpIpS2aM6jcM2zZvdeFWrkJ5XLp4kWkOEP5WsKWbr/6de7Mx9CV37849rmdIJAuJXtE53Zs+6ydo3T+28qpb7kOK9criwRAqFvMZEw3CQShVEMr8vhDK30z/zkgEgLFyG9SXJgCXr1vGMFhH6bXHIY9/zVUOcCsJANor1dDLq6dAOrT61pcE0IYoG+DeZtBqtItM7brzgdDt9bJ+EE/e/F0N9qzC/jndjBevC63O237F8Rjmm+ZC2r00XTIwjDxlYW82MSJ4EnkhHVzFCAAiNCw3JR72xiOZS0AojVwDyIElW47szDbQSYSeOHqcZQnQZ7t7o89L+rtAoq1JiUkYN/RdbFj7N5q3ehptO7SLmnsAZQcZ81fCWLoe8qyuEIrnD+WYvC9HgCNwFyDACYC74CHzI6Y/Au4EQMUqlTBo7DCWNvjBhKlsM23av4Q27V/A9Anv45clPzELojHvT2BfLMIlAKz4urv70IdCAHh73PvzjKcMBvKyp9sPOh/dhMybPRdfffpFSARA0ZLFPPzpye8+4XoCIxfIroluvB9uWA8Du/Rl9ZiPN3sC1Gf7v9vR7+1erhwCBmEAACAASURBVLUaP9XEQ13fWZvpr6QiVOzomQ4cMwQXz1/EkJ4DceHceZaC/8hjj6L/O71ZwNywyWPwh9OjjRtgYNd+OHnsBCbOfI9lAPR7pze7RaLWpV931GtYH4N7DMCubTsxZNxw5Mmf1wMTf/OSSF+fTj1c79dLHV7GV3O+cJEGRAB4Y+tvHvd3xPnu7tm5G8N6OTzhfbQcriRAbTsBxu+RD2YoOGV6AO6NbsInL4Y29POI/2J7B8QZhQCgL/TayxNh/Lkzsmf2qg++1QSA83DSwdWQ130Qms97ZJHxfOUy5YJar3fErOykQ2ug/D4m+rf/cizUOp2glyff+9TFH4XLR2H7bQSEi4eiiCQAW2bmCECigGltVDYi/+MQQQ21qQ91gV7hqVCHufpTJtU/f23Et/MXYce/2/26CBCBOmT8cGTJmhU7t+5w/W1o2eZZvN6lI/u7kb9A/ug5Bxim47F7lTaFfWg+kCPAEbhjEOAEwB3zKPlBMhIC/mq9/d20UxkA3exGggCw4utOokZDew3yUKH33tfxo8fYnpyNAmcmfDRiHPunQJ7xpDY/dcxk1scZbHvPbaUEgMZ7r+Xv2dJN9fVr19iNzIZ1G7D2j9UsNZ5aWizxAp3PHTunIBSVIbgTNu4YBJqna7/umDn1Q1YGQDZTlD1A561dtw4o0K52o9SBbpSyZsvK0v+ppCIc/N2JG8LEH7bXr13HyL5DmY7Ao40bMuEr5zviPOf2zVsDijmau49CbTESVI8fqJFXPIn7CfcWAWyyo9ul69AmfgN96ncBx0kvPAJ52lssrdXZzEOnHevtPxn4V16RILV/DFK3FhAKOyzBzMOnoU9ZDH3ObwHHeWcdZBQCIGiGBYkn9nwW4ssNQGdgapxXElhJhjZoLsyDpwJj/HIDyFM6siyAjEIAsM2SqN7GTyHvWpIuN9NB/344b9Lrdg3dMtB9cnI/+LEvxDO7gi6Zpg62eNgfHQCj6AOWpxGSLkNZ1hfi+f2Wx4TTkYQW9XJESqStSYfWQlkxCtBDFxzVyz4OtX6fsDdAf3+IxP3qsy+xYtlvKFSkMFq93AbHjxzFF584yEkic6lsjTLoZk6ZwcgC+rwf88EE5MiVk1kJKorCiOIqXllVYW+MD+QIcAQ4AhYQ4ASABZB4F45AqAjcagLA337phvjNnm/j3QEj0kQABJqbgsfpE6exH0eKAHDO470m3Za/P+49rFq+kqVXPv9ya3brPqhbf9Y1LQSAFeysEACB5hk1dSy2btrCygBILIoa1ZZSlsg3XyzEmdNnUOvB2vjmy6+Zqn+Xvt2wfNlvPuUM7vPTs/WHf2oEgJVzWs4SSUxhvtOkTo9jZ2HsOQZz51GYB05BKJgTyv96+BWhMrcehPr0CFBKv79Gln3yooEQct209jK+W+dIhU+lySNfhtS5ua9+QIoKrc8n0D/5JeBoeeiLkHr71igHIwMs2QCG4wJwPQnq6+8xqz+/TZEYSSK99Kjfmz7z34NQnxsN89RFv8NdyuHFPJ0Qom4DaPFDVUi+DHnNVNCtOUzyGrm1zYzLDu3BztBL1gt6q+5vp9J/K6CsHB/duntRdtz8h3HDLZ7YDNuvQwG7o3QrGk2v1BJqnbfTPLVw+Rhs33cDvSOpNtI/iM8JM09Z6IWqwSh8P8ysZIkZGVs8qvWncgD6u0SZW6QFQHo0VK6WK09uVo7Wv3MfduNPmgB9hvXH4q++wZwZs5lTQOPmTzD9nNz58oCyA4qW8C17SjNYfAKOAEeAI+CGACcA+OvAEYgCAreCALDi6+6+L0qdp5uHr+ctwNyZcxgKgaz6rPjUu/ehEgBKQZ83ay7mz5nnmts9AyDQ+u5p6q3bvYhXOrbHsSNHWcBMN/wUFFeoXAEThjsyEkZMGo0adWph3idz8cVsRzqoPwKAbuTphj4hIdGnzCJU7JwlALQf2te1q9dY2QOJHlIZBJERJOxIe/UWzKP90Zc9Eo2i50GNUkWJACCRP/pS6GyU/k/iglbwpzTUXh27uUowXunYDt9//R0+nPSBCxN3bAPtz+q7G/avjWnCPH0Jxi//QP/wR5g7HRj4az4EgKZD6zcH+kc/Bh4TRPXaWL8H2mvvMfE74f7SLENAKH8PhJIFIGTPDGTL5LhB92q3igAw9x6H2mIEzKPn/GNUqyzkBQMg5A7gf06kR/eZoIA+UFOWDvcRQMwoBIBzz5Sirqz7EOLxjbeeCCDLwIJVoTYYBCIELDe6/V/SC+K5vZaHhNNRL1kfakMq2Uk97d//3CZsywZAPBaAcApnQ96/S0Vrw954dNpnsifAtqSHZ8YCBfsx2WDmLgmj0H0wCteAkbN4xIL91Db9xy8rXKK3VKpG9qvUSOSVPtdJE2DklDEoUbqEiyign+fJlxeXLlxkn92kYfPutPEoXyntJRJpB5jPwBHgCNypCHAC4E59svxctxQBq0FUJEsArPi6P1j/ISYUR+nezkYqxlcvXWFBayACwIpPPdWOTxg2ltngBZqbbj+c6eaB+gQTqhs2YSSOHz3OzuFUZKa5MmXOxGz46Damx6DeLPgmT2cK0J2N6vTpS9nQHgM9LPGsYFe+YnmWsknieOTccOr4Sdf6zi9tpcqWDihOSF/+ug3shcebNWYCgk43ANobkQevvv06KNW+zw0dBadIID2ftOBPZAM1pz0VZWkQ0eDdnPtzP6flDIDUfts0nQX85qZ9MFZuh7F8C8zDZyz9fvoQAOR53Wk6jG/WBhwf6Abf0oKpdLpVBECwddN6Lhovz3gH0ssNPKbKaASAc3Mk9qasn3VLiQAzUy5oD3QKOQtA2vcrlFUTXd71kXh23nOQe4G96US/gn9W15O3LoT890yr3UPuZ9xTA/YmY0Me528A4SlcOQGjSE0Yhe6HkbMYE29M70YCgSP6DGUOLHTrP+b98ShRuiSzCBzcfQD27/2PEb2kCfDnH2tdGV1tO7zC9HKohI9EAp2f1aRh42znz54HuQjQ3zjeOAIcAY5AJBDgBEAkUORzcAS8ELgVBIDTyi41X3eyqaObYqrVJ+Xips80ZymJ44aMdinFu3/xcD9WMJ96mptu6qeNmYLtW7ahboN6zIN+wrAxHnNbWZ8CXiISflv6i8sGsGTZUqCAlCzvHHtZhAWfzUdKcgoefKQuWr/yAj6e+iEjNyjQf6vH27Cn2PHRlOnMEpAa7adN+xcxvPcQDwLACnbHDh91qeN3G9CT7YHcCki4sf1br3nYAAZ7BrQXd3Ji9NSxrJSBUkSdKaTO9H9yKKBmBX8iJ+i8G/5cj0ceewQ1H6ztIkDcbQBT25/7OcMiABKSYWw5AOO3zUwY0NxxOGzbOm8CwLxwFdqzo2Fs3BfwM4dUr6U29SP+mRQsEI9WCUCwQDwSB5V6tIQ8oq3HVMHWFVs9DOWDTkB8TCS2EPIcQsJ5yBtmgwQD081KT4mHVrU1tEotQlaxJ7V925KeEMiPPlqNUv/r94Fe2pPMCXU5ac8yKKscNnLRaJEkAKKxv3DmJP2WAZ37MHvaZ19qhQ5d3mTZX/S5TQLApKvT7Nmn8Mjjj7qIAnISoNv+AoUKuLIEaG3n3wP63/S3cOrYyczulsaTFSsRzrxxBDgCHIG0IMAJgLSgx8dyBDgCHIEMigCJVP3+83KMGTSK7bDviIFo9ORjUdst1f/rExdBX7AKSA5dlMvfxsIhAJSfR4E87iPdOAHgieitJgBcuyGxwN0/Qtq1xOFpHwWdADMmC3SyA7yvTciBv3Of0s7voaybHtXbf6NgFcfNehpvwKNNAKRVgC/o77ahQzz6N+QdiyGe3QOoSUwfw4zLAb3kI9CrvZA2IccAG0hOSsaaFavYzT8R1pQVQKVqFSpXZBasOXJkx6a/N2Fw9/4se8xZJnDx/AUX8Vu5WhVWDpYzV062irt+AJHzXfv1gGK7KYoaFAvegSPAEeAI+EGAEwD8teAIcAQ4AncAAu46Ad7HKVayOEZMfhcFCxeMyknJo157bQrIri7VpkgQq5WC0KAqxAZVISgy1JfGB65v9xIBtJIBoCwaBLHx/RE/JycAMigB4LYt4dJR5mcvHVyZdgtBqvPPXQZatRdhFKmdphpyUte3LekO2l/UmhwL++PDYRSunuYllLXTQIRFtJpWpRW02h2jMj3ZGNqWj4RwKbC2CJR4h0hiucZh6iRY2zq54JCbC2UFOIP90ydPsdv+zes33dADKOlhV+t0DqAV3N0DnPoBVavfhzW/r8YvPywDkQVNWjZDjpw5rG2I9+IIcAQ4AjcQ4AQAfxU4AhwBSwgcvyrig41xSFAF5M1koEvNJGSLCa7K/c8pGV/siIWqAyVy6OheK8nSepHq9NtBG37Y56gJrVlQQ9vKyZGaOkPNQ18WKU2U1KXp1sgpKFWtVnW0e/NVplsQjWbuOwG11buBbfnIku/5epDefNLTBpCs+YIJ3Hm7AARTxKd69vGvQerUNOJHvVUEAJEratObOhbeBxMfrQLl894O8cIItoxeAhDsqELCOYjHNrISAeHcfxBSrqSeHeAUj8tfgdX260XrAEpcsGUs/VzeugDy+llRyU5wbkAv8TDURkPSHtBGW6hQlKA+0hd6qbSVKfgDngX/y/qDnn3QlganhKBzu3WgEoCNf64H6cOQnouzUbZATIwN169f9ygJGP3eWBw/dhyFChdin+NTRk9kIrPVa9dAr6F9MXfmp1j23VLXPKQr0H1Qb0YCkE4AbxwBjgBHwAoCnACwghLvwxHgCISNACcAwoYu4w80TegTvoE24ouAe5Unvg6pYxO/FnXGz/9AfdZRouCv+YgA2jVoPT+GPue3wGOa14YyqyuQKdZ/n0vXobabBPP8VQhF80KsXNxBTOTPCaF4PggUSNtkn7GkO6A2GwZc909gRUsDwNx9FGqLkTCPn/d7HiFPNijfDYFQpURE35fbnQDwfYC6IzBUkyCe3Q1odkC2wchbngX6ZqY8abrlDwQ+aRXYlvYCWdZFq1GJgtp4FIz8FdO8hHh6B2w/9Y+aDaAZm9UhUpirpMdeTfMqgBgIQpiaEkRc/NgX4pldljEwY7NBfXIcjNylLY+JdEeq8acbfXLLIReZLNmyYva0mR4Ct7TmwHeHQJQkjBk4kv2s0D2FUKFKJaz89XeUKV8W+3bv5RoBkX44fD6OwB2MACcA7uCHy4/GEfCHQKIqYOqGOJy8JiJPvOMmP3usiemb4rDnvISsMSY610hC/swGPt8Wiw0nZcTIJpqVVvHTfsUnA2DtMQU/77fhaooAygeQRKBsLh0vVkxmc3kTAN1qJmHejlhsPCGz/gUyG3jwHhXf74vxyBLwvrm/N4/myiSoXkBje9pwQoFuAhXzaHi5SgpiJBM7z8lYsDMGl1ME5I4z2F5oj9ScGQC0V+qz54IEuy4w17dccQZalrezuXiziICFG/lAKfkU0Grkb792Z+Bg3jsDgNJiZyyF1ueTwBtUJMjT3oL00qO+pINhQp/zK7SuHwUcL1QrBWVBfwgFHDW4zhYsWyFaBACuJEBtO4EJKgZq0guPQJ7yhi/pQef9fAX0UfOBQrkgVi0JoVAuCJWKQ8ibDSiaF0KWeL+Exx1HANwAj8pUiFRhOhFyZHzgU/ttkTd9CnnzvOje/qfJ9s9z98rqyZB2B7bZtPjJELAbBf72ZpNApIV7S0qYBF3fB0kqDsX2OGTlvpCWCtdhQS//JNSHe4S0VjQ6UwYX6bZcOHcB/5s+i93mk1AvuQqUubcsBo8Zijkf/o/puuQrkA+jp44DlXZ9O38RZkx8n22JBH37Dh/AMwGi8YD4nByBOwwBTgDcYQ+UH4cjYAWBr3fFYPVRhQXR7aukIF8mA+9vjMPFJIEF8K3Kp6Bqfs1FFBTMYuC58imYvSXWgwA4cU3Ep//Gwm4IeKacIwD/apcj3f/e3DrevD8Jm097lgBUyKPjx/9sMEywdTtVT8ahy6JPmUBqBAARC9ftApuDGrldNy3jCN5nbIrDlZSb/tcU3Dv7EQHQqkIKZv4Ti/8u+n75t0kmXqyUgmr5OQlg5T2yUpMv1i4H+YNOEMoUZg/KvHANxk8bWeaAedBhURio+WQAUNnAjsOOG/FTFwMPpLKDXs9AevVxCPlzgJgm8/Bp6NO+h/7Z8lRdCaTOzSGPfNknOAxGANBm5PfehNSuIduXeewckKJCKHfPzX0mpkB9ZwaMhasD7t2vJd+sn6B1/zh1rJrVYkr+QkmHzoPV84oPVoA8txeEfJ5+9nccAaDq0IbPgz59CYSi+aAsHgyheH4HVmcuw5i/EsiZBVJbP8SRlV8GP32Ea6cdyv/XToc5Q/Bhkbz9J4tF29LeEJKDaHkE31bAHv4Cbl3bh+TED2Ca11zjBCETIwEUW0OIUtGgKyq/jYB0cJVPPzM2O8y85WDkK89EIsWjGyAkXXL1M7Pkg735VJiZ8wRdIz07ECFATjGkF9DgiYZo/NSTGNytP3OvcTrESLKM/02fzbIHnBoBle6rzBx0jh85hpy5czGHHKegoPf+kxKTYIuxMbcC3jgCHIG7CwFOANxdz5ufliPAEKBb8jlbY2DXBDxVNgVxMrBwdwx0wwEQBf+NittZME01/w8XUfFAYdVHA4Bu4J319ZRNQME93biXzqUzMoCaewYA3bLTjfs1u8Bu3F+/LxmFsxo+WQKkE5AaAZDZZuLVqsnYdkbGyiM3b/fzZTawdJ+NZRaUzKHjlSrJ+HRrLA5ecnzBIQKgSDYd3+6JYaQAaRm8US0ZG0/KbD36t3K5dHSqnkSi0a6mDfkc+uRvA749/mzUrLxq5pGz7EaabquFUtER6LOyD8t9EpKhf7UKQo7MEFs+CFA6/XOjYfy9x/IUoXT0RwBA06GNWQB93NehTGWpL936s8CwYjHfQOLwGajPjGK6BVab/H4nSO0b3eweJgFA2RLq82Ngbj1odWlr/RQJyvz+fkUT7zgCgLJH5q6A1ukDhg1lTEgdnoCxeB3UVyf7kALWAEy9V7rc/pd7Amq9nmmv/QcQ7dt/yDGwNxwCo2htD+A0dRNSkr+CaRCp560rI0AU80BWakKJaQRByOoLuprEiAtW2nGjETGiPdgZeulHPbBhgoxUknHxkKOnpEBtMAh68Yci8cgjPoczM4A0A0b2Hcpsbskytt/IATh76iyG9BzAbHZJC2DI+OE4deIUZk39iGUOsPdclpn97Stvvoqs2RzYXb54Ce+Pew+rlq+EzWZDrboPMBvdMuXLQBDFiJ+BT8gR4AhkPAQ4AZDxngnfEUcg6gi4lwFUzqchVgJL9c8Ra+LqjeC8TmEVS/6LgSw6sgSyxRg+BIAzAyBJc4uWAdBNepNSdjQornoE9+4Ho1t8CrQLZQmdACiWXUePWklYfshT4I/mp3NQa17GjkYl7D5Egnsf2uMTpew4fV1kGRBUGuBP4DDSBAAL/Kd8y26jHUHnEAhlC0f9uYe9AAX+81dCH7OA3Za6bqkt1OSHvSYAvwQAhQinL0FrNynV8oFw1pWHt4XUo4VfvQIrqfjea/oQQ2ESADSvM1Bl6TURapQlIQ9q4zcV/k4kAMxDpx3ZI/tPQqxXCfLsbtBHfsmIAXnIi5B6P+P/2YeBN7v9/6E7hOtnwxhtbUgka9jF8/9B+bEvhOQr1hYPo5eRpyzszSYGtFJMSfoSqn0Fve1+ZxeEzIiN7wxJLuPxcyHlmiPT4sIBx78LArRaHaBVed7vPPLWhZD/nun6mXb/y9CqvxLGidJ3yG9Lf8GkkeN99AFoF72G9EWWbFlw/MhxPN6sMS5euAjDMPDD199h2eKleLB+XfQZ3h+xcbGYNe0jLJq30GfzZFX4Vo93XERB+p6Or8YR4AikJwKcAEhPtPlaHIEMhICzDIACXmrnE0U0LG7H3ycUJGtUm2/iyBURlP7ftWYSKw/w5wLw13EFvx5UcDFJdKXa03xOLQEiCZwuADe+mzlSst1q8v0JBaaWAeB0E/DuQ/OHQgD4exyZFBPv1EhimQnOFikCwDx0Bvq4hdAXrHKloVuqHb9V7w0F/p/8An3qdx4Wf+5p6kylvvXYgOJ4qW2d1WHnzALjh7/9dgtEAFBnJo7XZlxg94EQMZNeacgcBAKKB1oQPPRekm7/5Ulv3KyxTwMBwDIf6N0Z4/vFPcSjsu5i05qgDAUSEfTX7kQCgGE4eC70938ASCtiYBvo//uF2VBKXZ+GPOD5wM8/RJCVddMhbQ+cNRTidP6fUcTq100oqyZB2vNTJLYVcA7tvheg1XzN4+ck/qdru6Drh2DoJ6FrlE2kQZSKQRAU6Brd1DtKsiSpFOIy96e313MN7wyAIJaIZHFIVofOpldqCbXO21E9eyQmJ42A/Xv/w/q1f+Hi+YtY/uOvSExMdGgEjBuOuTPngEgCutVv0KQRu9UnwcABXfowbYHxMyYhd7687L+pROD+WtUxcMxQJCYkYlivQWxup12h4J4CF4nN8zk4AhyBDIUAJwAy1OPgm+EIpB8CzjKAlBu39xSwv3V/Er7f6xDHczZK/3/u3hQEswFM0QUmIvjdXhsjE5yB9JmEmwRAvGKym/nfDys4myAiTjHxWtVkVs/vJAlIfPCt+5PxxY4Y7LuxD0rddxcBDEQAuKf3UwkAlQn8799YHAhQAlCtgIYXKjq0C1JraSIATBPmwdPQJyzyCPyd62VIAuBqIvRPf/MJ/J179qhTDzMwFRtUhTyzC4yfNkHrPMMv/MGwYSTAWx/A3PRf+L84pBdAwV/fVkCcwy4yUAtqeeg1UGz1MJQPOgHxN5TN00IA0NwpKvRJ30Kb8HWqOgbBwCDRQGlsewg5PYXY3MfdSQQAq/H/ejVI78C0q1CfGuGXsGJZAdPfhlAsXzAIU/25cOkobD/2BjkARKuZmXLD/uQEmDnSbu9Jyv/Kz4NAN+nRambmvLA3nwIzi0N3wdlSkuZCta/0Sf0nDYCYuNcgySWh2tdAs6+FbKsNW8xTfrfooQFAVoP1ekEv85hPXyoBUJb1hXh+v+tntwsB4H6YP35ZgdEDRrB/oqCd0vydGgEU2MfGxTGioOA9hXD+zDlGFPQc0ocRB3NmzGbj3uj2FnMQyF+wAI4dPooPxr+HKtXvQ5e+3SArjtI63jgCHIE7EwFOANyZz5WfiiMQFAH3MgDqTAEz3fT/dsjmqqN3igRWyKP5JQB+PWDDmqOOLwqPFFPRtEwKPvonjgXulKZPbgLbz3qKAFJ9/5J9NpaaT2F3lXwampa2u1LwnRtXJDBNAqrLt0oAPF7SjumbYlk2QqB5WpZPwfsb4kCZCd6NChlqFNLwUsXkiGkAGH/thtpkcMCALViQG/RBRrqDhbp+H6E6CkxnLnPYASarqe8oVmHBttSpKbttJRcAtdnQgPgo83pDfLpO4DkDZClYgUWscy+kYS9CfKC85dRvynjQXpvikRERaC2fDIa0EgC0kGnCWLUd+vAvQNaEoTShcG5Ig9pAeq4uEJP6F/w7hQAwN++Hvflw4PJ1MIHHfq0YaeTKOskcB7FCERjr9zIo6fdR/rgrxAfvtfxOeD+DqNfSk55BxG6tTSjLR0E6QEF49Jo/8T/DOIfkhIkwDPcyCSrhouwrA5JcAXGZSKE/eF26d1q/mSkX1AYDYRSo4jiUoUM8tQ3K2qk+loy3SwmA8+kkXE/A+KFjmNhf4aL34N1p45E3Xx5MG/ceS/dv1bY1OnR9EyePn8TE4WOxfcs2xMfHMyvBzz6eg327HO+6s5FOwIuvv4wWrZ/BpQsXcU+xtJNK0XuT+MwcAY5AJBDgBEAkUORzcARuUwScZQC0faqXp9v5/RclzNoSCyIInOn/dHPvLwMgVgYW77Hh39My608BPQXupXPoaF0xmWkK+Evvp9t/Z6BOJEO7yik4kyDg5wM2UCbBPVkNVM2n4acDNlbybJUAaFs5GVtOy1i0OwbXyAYw3kCtQhp+OXhzHupDtf6UcUBOADQ/Bf4kLFi3iIrGJe0ewX9aHy0LcBsPCjhNRiMArCj7+1OqZ7Ep3bR++yeM7/6CsfMIC7pYUJUvO4Ra5Vjaufj4/RBy3RTyMs9fhfb8u64AzBso6eUGkKd0DBqwwq7B2HoQ5tqdjFQg4Txz33EPYoFudklrgbIP6P+F0oXAPCBDbISRsXCNzznZWcsUgpA/J4TaZSE+cC/Ehyve3HskCADnXg0T5tGzMJZthLHiX1B9O2UouDe2l+L5meWd+HAlCFWKW7a+u10JAKeiP4k1yhNfZ3CoHaaygJ+ENknk0fxnP9R2k9jPxOa1ocx4m+lxaMPmsfeF3ldGAjSoGuKbAaRHLX2g2/SQN0vnP70D/2fvOsCcKrr2e1uS3aUXRRQBQRAUFBFFf+xSRLEiKmJXVFSaUqUoCII0QbF/FvSzoKiIBQt+ogIqYqUjRUABUfruJrntf87cTTbl3ty7SbbBzPP4gMncmTPvTELOO+e8x/fxMCBckM7jnp4hJf7wxZNg1j4mrr+m/gQ1/CkEsTYk6VgW4i9KR4KVBNSWs9dyqgz3NIe4YyV8H9E6rO+caPPlwRRlCKF99qUYHYQJPU1aTp1Wr1iF4fcOxr69+9C9Vw/c3vdOpuS/af1GPDhoJPbu3oPzu3ZiYn/ffPEVSwOgEoFtT22L6ROmMauvu/V6XHX9Nfjsw08wc9IM1K5bB488/iiOObZJOa2KT8sR4AiUJQKcAChLtPlcHAGOwCGHwKFEABxym8sXXLEQiM3xr5IDZe4oiKcdB+Ptb6IOP6n/ixe0iRMDVF4dDFTPgzHvW0o0txx/l3QQ+4WXXy59ehthwgqddy5Lmd648U/ZRSuQk2/oG21L/anhrxAOvgnFfyF8/ou9maCr8H32IMQ/7PVEnAZxEyb0NnnZ96KqAF8vWMgc9ibNm0YN2PbnX3h2+tNYsnBRVCyQKgTcMaAPnpn2JKsOkL75WwAAIABJREFUEIkaqH9Uffz0/TIMuouiLICpz05H67YlJ73KfvV8Ro4ARyBTBDgBkCmC/HmOAEeAI5ACgVIhAArDMJatg/HZjzAXrWSq+OamHXFWsLruDepCPKkJxPNOhHhOa6BaruteZRIBkHLw/CCMn9bD+Oo3mN+sZLfXiTZT+IjQ7CgIVXOsiIEzT4B4RgtPdrsuLNLBMGF8uwrGq1/A+Gp51Aa6LRc7tQVFHAgtGqQd/p1kR2nOp+msLCHpKBhf/AJzzZa41AQWedG4XulhGVksaUZ88J0VFUF6DBT5oUgQT24KsfuZEHucGRf14WWv6Cafwvfp7CamK7AIjFe+YDoVpOhPqQ3ywzey0pTG4pXRlBIW8j/2Bph/74HafRzMXzeyKBTl6XuhTXyLiQGSDoLyzkgIpxzrxayUfcokl75qPYS7TUnKpU/HeHHrD/B9MhrQguk87ukZO60CXVuLYMETMM2I5kBiqb8qCBa+AJ+vI0Spoad5qFOJ8SexwI6jYBx9muc5KkvH/fv2YeO6DaheswZz+H/8bhlGDhjGSAG67X/4sUcYeUCkwDuvv81SBCY+NQUtTmhZWZbI7eQIcAQyQIATABmAxx/lCHAEygeBdEX5yFlSLx/DVL+dmjL/YRYyHdtKOp+b0++GWpJ4XOQByrWf/RX0B1/1lIMeOw85g9KDvSD1OMvWodK6jytxTnlk/JRpDJSj/+QHTMHeVR/ADpgEzQC7Lm6kRQRPMz8IbeCzrKSe8wGQWH14eeS1QFV7wqSs50uyNaSykHZt7OswN2xzO07F75Pg4dVnQxrSA0JjZ6E7r+ujW/KIiCM57E6NhdQ/eitz0F3za3QD2vg3oE99B0Kd6ixkXzihUXRoc/UWqNdPhvn7nxCaHglz264o4aC8MJARXWqvR5lOQiTkXzisBtQ+M2HM+QYoigwQquXC/GMnKweY3m1/4mrLIJeeytud3AvaKTd533OnnmnemJd0Yrvbfy28CKHQHJgGnZlEAVYZknQ0ZN85UHz/5yn/P9YmqmSgLHrCndQQZVb6T2tzLSXulHRZla4/RQa89sKr+HXZz/AHAiw9IK9qFSb+R41SBIY8NBw5uTmVbm3cYI4AR6DkCHACoOSY8Sc4AhyBLCCwbvVaVrbouONboOlxx6JBo4ZQFBmPPjiB3Ub0Gz4QtWrXsp2ppA55ZJBKTQCQ8zr4PyxXOZMm3XUR5Ad7xZU7c3P43OZzIgDMdX+y/OuMVPqLJo9UDRDq1Uwyx81+IgDIoddI/O2bFW7LYe+L3TtAntrbVim/rOeLNZgcXjoHKUkMlxW6OeRe1qc8fhf0dxZB6/uUt4oEAQXKfwZAvPR0V/yNz36C2mMcG1cedR2kQVdaxEF+MJrPT/n90h1dYa74w7rd3/oPc+YpnF9/+2toA55l81ApRqF+HejPfgQigFAQssQAx97gWQ/B1eB0bp+9DJrQx6zRAOGLJ4Nu1TNtFCrv+3wMoIUyHcrxeTetAtIA0MILoeurYZrJdghiDQRy7oIkNyuRjeKOFVC+nJQk9hf9d6DKYdBOvwv6MWeVaNyDobOu64wEGDNkNPbvsyIwqlariocmP8zD/w+GDeZr4Ah4RIATAB6B4t04AhyB7CLw1edfsh8hdo1CFC+56jKc1+V8VqIosSbxIUcApFlqz2nHIs5T5DbWzeFz23k7AsDcuRfaTVPYTWy2GlUOkMfflOS4udnPcrr9ChPMK0mThvWwygPKxWUx6fmyni/quGzfbWHqkcRIuVZFgjzjLki9zku6lXddX4+zIF5wkuX8u1V9iDFCOLkplDeHQTjCntiLdqVKFEW3+OJpzSG/ORxCnWos3SESwSNPuR0oDEN/+kOYB4KQbukE6eZOEBodxtI61MvHsvSASJPuvAhC0yMgHN+Q6QLAR2rz2Wvi5u+gLJ4JYW+8EGPWZqDb/9Nuh3bi1ZkPqYfh+2goxL9+yXwspxFKEK1Azr+mLmHlAA19S1EVAJJjaIqcKsNKHAXATCLV/51rQBEBQtCKTjFqHQOj0Rkw6hKhELn1NyHs3wFhz2YY9U8CpNSlQEsPsLIdeftf25lAIDW6/a9XP748Y9law2fjCHAEyhoBTgCUNeJ8Po4AR4AhMHvW60ysKFWjmwkqcdSiVXxe4qFGAJjLN1kODYU7Z6ElOuxuDp/blHYEgP7cx9FbWLfnvb5PjmNiSDg9m6n9jvPXqALljaFJKSFlPR+zjyJABjwL/bX/eYXLvR+t752REE+Nv2F1W59QvzagaiCSp6RNeek+Fl2Rspkm9ElzrLKSigRl9gMQO7ZhDj37HGzczh5nZRz7XspK9jF9ibe/hnhzJ4inHAv99S8tgkI3IF1zDqRxN9pGc5TU/pT9DZ05nPKPsyDk/5vVoc2aRyPcbRrMnBoZjytt/BrKF4+U7u1/Cq2CUPB1qKEvIAgSFN/58AWuiq7JNPchHPoYmroUinIGfIErMl6v7QBqIXyfPQTxz58AQwOrVHDpY6AoC944AhwBjsDBjgAnAA72Hebr4whUYAQ0VcWuf3dh88Y/sHbVWvz43Q/4+Yef4iy+f9QQdLm0a9xrhxoBoL/4GbR7n7TfyRpVII+70crtJ+VyKof3xS8sTDxVfnhsaLWbw+d2hJIIgL35UK+fxOzIdqNccooEiG2Z2p/KRrsyhGU9H9nnVpYvXZxZGbzn+mU1JSQlnndeBHnCza7h97GkV3QPND2aAgAiL14aCLHDCdAmvQV94ltMvZ8IBtSsYplQEAIMg+X9l2kjImDlXMg/vgahcHfmU9Ntevs7obXunvlYagF8Hw4Blc0rtZYiWsFS+H8tGvJPJQBzcvvDMLYwwT9RrF9qZiUO7Jv/QHHVAEmBev4I6I1dyKkys45PxBHgCHAESg8BTgCUHrZ8ZI4ARyAGgfwD+azeMLU7B96NatWLa8FHur341H/w3+dn4cFJY7F181Y8//gzGDd9Ak7rEJ83fKgRAKnWK17ZgdUxR14g7rwZX/4K7Z4ngTrVWCUAockRTN1eOLI2q1NPZc8gWmGwmTq0SREFqzZbN7Vb/3H8DIjdTmPh9ULLo4vDsXcfgDZ5DvTp7zk+J/U8l4WuI6BE+3i1n+yUJ9/OysDR2qkKAIkCxoaKJ05sF3VQ5vNt2wX16keYKr5TY7fhw6+GeGpzINcPUIWATTugP/G+pRuh6vaPxpTLi3Twur50vuBI1V95ZZB1/lK1kAptwDOM+IjdAyawec0ES/gvptH65Zl9IBx7ZDpmlc4zehjy8vcg/fQahFBE8b7kU5m1m1jK//6qJX844Qlp3QIoXz7Kbr1Lq6XSKggWPAtN/RYQFMBUIQhV4A9cjVDobYhiXeTkDU0v5D+yGLUQ4r/rIW5ZyqoCGA1Ph3bC5YAYn8ZD3eUfXoa8bFYUBq3tDUwYkDeOAEeAI3CwI8AJgIN9h/n6OAIVBIHf16zD0HsGodNFnXF7vzuT8voP7D+A1ctX4qelP+GCrh2xdPF3mDv7XTzy+CQc3Ti+FFRFJwBiIXerCJBSQb9oIG3sa+yG064xp/b5/hDbt4g69JlsuRfnT37yHlYuL2UrCDHRNXPjDmDL3zBWb4G5YjPM9dsg1K8FUmyP3tTGDGT+sgHqZWMcw8vFds0gv/1AXFk5LzazG+NXB1nlEGOa8f1aqFeMTXIoY/skrres5zPmL4Pa/WFHuKlqhfzSfbATSCQiQBv+EqvE4NTk0SS0V3y77Gl95Kad3QqUi0+lG1FUoUJ74OWUWNrtn5NdTmKAVM5Pm/IOzD92QGh4OKTbu0Bsf5xrVEEmn4uMnlULIP/2LuSf3wDUgpINJUpQz7gb+vGXluw5u95ldfufIlohWDADur4ZObn9ECx8DjCDEKWmjBQQxFrIyR0AUUqfxBH/+hm++SOLcRYEGIcfD/Xs+2DWODoOFWnjN1AWPAzoKnvdaNge4S7jMseZj8AR4AhwBCo4ApwAqOAbxM3jCBwsCJDy8MDe/XBOp/PQf/h9KCwoxKrfVuCnpT9i6ZLvsf1Pq5xZ29NOwciJDyEvLxfbt21Hnbp1ofiKb3upz6FGABjvLYbaa1Lqo1CjCst9Fk5uYtV+p/+a1rfynksgeObF+fNEAJTk4JomzO27YXyyDPpTHzJld6eWLgFgF8rP5oi5aXaakwTkYsPWvWCUtflME9pD/4U+eY6zA+9CyBjfrYZ66RjgQKHtGIlRJF7WJ7Q4GsrsYeycRRuRDSNnQX/8/RLtn2NnBzHAkhytCtWXiAC6dV45z3P+vVG3OcLdJgOKfUnKkqxPWvsplIWTmUBeabVU0QqU3x8q/C90fT1z9BkBAAGKcjpCwbcgUjpA3iBQWkC6TTiwE773+zFhv7gmB6C1uwnaCVdEowGEPVvgm9s/KhJo1mqMcLepMAPJ0Wnp2sOf4whwBDgCFREBTgBUxF3hNnEEDkIElv/8G+6/oz80LXXoadfLL0bfIf0hK/FOfywkhxoBQOJ/biHgqY6M0KYJpKvPgnjJ6RAa1ElZi92L85cxAUDh6dt3w/xhLYwvf4Px+U8sXN1LS5cAsNMOiMyXUmOBbrp7nAXliT5WaL3HlImszVcQgnrPkzBmW4rdpdESMfVyBqR+l0F++Iaks+QarWATwZFqTfqktxkBQkQWCRYKpxxbGhCU6ZikSi8vfRHSmk8BPew8tyhDPWcw9GNdom08WE8pCL5590H4d72H3ml2cYlWCBXOYkr/1ASxJmAWQpKPY3n/JPwnKycikNs3zcmLHtNV+D4cDHHbr7bjmDUbInzBSJCzj3A+fPMGQvzHSq0hx5+VWazdJDMbAOzdsxcj+g3FquUrcV6XC3DfyEHwB+LTtEoyCZXvW/Hzb5j//segfyNPOKlVSR7nfTkCHAGOQBwCnADgB4IjwBEoEwToxv/JKY/j4/c+jM5HKv+U308h/k2aNUGDRg1Ro1YN5Oamvu061AgAAozqvqu3TPVWc91pRxWJlUqTRlzrqIjuxfkrMQGQH7RU2j/7kQkDksCbY066y2lMlwBg4f+XnWE7ekmdVi8YZWs+L3Nl+gFOpyqE0xlwS3kpSQoAc8o27YC57i+rEgOJXB5EjREBi5+EtOFrWyLAOLwlwhdNzM7t/4q5rExhud3+G/+iMH8SDCOR6COi1wAECf5ATyi+szPeYeWbGZBWzHUeR/JBO/4SaKfeCuWLCZA2LLT6EoFx7hDoTTMnXDJeRMIA8+d+hMljJrJXpz47Ha3bnpTtKfh4HAGOwCGEACcADqHN5kvlCJQ3AmpYxYL5n+OFJ55l6v/UiAC4ofdNaNaiGQRR9GTioUgAwDRhzFkEtf8zKXOsvQCYKmfci8PplQCg/H998tvQ31xYonrxqdaQNgEw/+Gkcn6ReUrqtHrBSMnSfF7m8rLnqfqkQwAoHzyUpKdAc5QUy0xtPxieF/L/sYiATYuKxflkP9TzhkFvfGbGSxQK98A3bwCE3ZszHstxAHKez74ferNOtl1MMwRd+wVaeDF0fXW0CkCksyQfm7kAYNFg0uqPoCyc4rpWEis06jYDCSNGmnZiD2jt72D/S9Vpht07CDu27WBpa7t37cYbL72GXrfdgA/mzGWvX3NTT9x27x2IpLjRc1S55vSz/y8pAoD6R8brN2wgatSswf49VENhdOrWBU2Pa8aEb5csXIQGjY4G9aGb/ljnP2JnJKoAgoAP5ryPeW/PxdY/toBI9XZnnIqb+9yGI44su4oKrmDzDhwBjkCFQoATABVqO7gxHIFDAwH6IfX6C6+yHy7hsBUC26bdyeh1+41o3aa1KxFwSBIARUfD/ONv6C9+CuOVBTB37En7wEi3dgaFqcMfn2rhxeH0QgCwKgS3TnO3UZEgntwUwvknsTJugiJD7fUozM07bdeWNgHw9giIXdrajlkqEQBZms/LfqR9CIoeTIsAcCA4OAGQ/m4IezZDWfwUxK1LYRzRGuGuEwAp86gH+Zc3IX9Hgntm+sa5POkWraCGFyAcfA+CWAe5VUZCDS8CvWYaf0OUGsCfc2PWSgAmCQGWYNXGUW2tqAsIcQTA2R3PxdJF3+GoRg1wZ/8+mDh6fEYEgBeTIno433zxVfT2P5YA6D98IN565U288tzLScMd1bABxk4dz4gE3jgCHAGOQCICnADgZ4IjwBEoNwS2/fkXnp76JBZ9+TWzoUnzphj32ETUOaxOSptcCYA085NpUrubW9f5Bl4Becz19s4llS3rMsJxPV6qANgPbML8Zy/MH9fD+H41zEWrYJB4XkJ5NKeJ7crbUV8vDqcbAWCu/RNqj/HO5fUoFeHqs0HienFlAGn+NVuhXj4m6wSA/HgfSDd3tIXDVQMgoXSdJ4yyNV9+EGqfmTDmfON4hlKlG6Tz4fayPqcIh5IQALq2HMGCJ2GahUz4rSQK8CQoR3njuroMsnIKfIEebKlOr6eDAz1jZ6Np7k6y2+41XVuJUHA2yZayGve5VR70ZAa7qRcE0A11po2iC3wf3A8SvCu15qJVoGurECx4mu0NhfhLcjO2d4ACf+BKSPLxWTUtUQjQzKkJo0E7SOu/TK25QOen+lEIXzINZm6tOALg8CMOx7jpE0GO9Z+bt2J438EZEQAnnNgKIyY8CHLun5g0na3/2pt74dqbe2LmpMfxybyPQXNGquDYpQCQvsCQu+5DQUEBLujaCfcM7scq6YwbPgb79+1nUQA9b+mVVHEnq2DzwTgCHIFKiQAnACrltnGjOQIHDwKmYWDpkqWYOWk6GjZpjKFjH8hYA4DKkymvDo4vM0dq74P/A/0/n6QEL+sEwNK1ULs96KjAnjYB4LSKA4UwVm2B8ekyGC98mvIG3taR35sP9fpJLFffqaUkAEwT+qQ50Mb81/n5ybdBuqOrrRhhSW/jvZIWjqr8pFw/9EXoTxdrUyQaLvU8F/KMu4CAFS3hxUHO2nxUBWDELOjT33PEM7FKQabfDl7WV94EAJWT09Sf2FIVfxdWS56a0+vpYpIJSaGGPkuLAEjXVrvn5B9egvzjq6V7+1//xJTRCsGCp6Cp30MQqjACQA0vhGkeYOaK4hHIybsvI+X/pHUnCgEquQh3GcuceuXLyRB3rHCG2FcF4a6PgCIaYlMAOl7cGQMeuB8+ny/u9XRTAJye63JpV5YGQKkGbgRALCkw6ampaHNqW1A53bFDRmPZdz9kRXwwm2eRj8UR4AhUHAQ4AVBx9oJbwhE4ZBAgp3/37j2oVq1qVO0/WBjExt83oFnL5pAkKSUWbjfy9LB0W2dIQ3qAbrqx+wC0ae9Cf3yuq/hctgkAtxvtrBMAMciZy35n9ePNnXtt8ZSn9obU+8L49zyozqckAA4UQr3tMRgffO+4h4pDeLy59R9o9Ow3zj/Q000BQI0qYDfl57SOs8tcudnCyCHlgJ2lIVdBHtkz+pwXBzmb87mWgXRYGyMrCNM7ZsD8Zx+Eo+pAOLGxVSKy4WHWn9VyAfpPEEq0vtIkAAzjL4QKX2Xl4mBSipDIVON9/kuh+M6Mc/IjRlMEgSjWha6tjtvfSGQBrS/VmLHOuiS3BswD0PWNkOQmMPQ/46IU0o8AGIVgwRPQ1J9pZyCKhyGQ24dFB5RGE/Zvt5T/928vjeGtMV20Cgi7woJpECAhkHsvQoUvQtc30INM/E8Q/AwDST4hqzYmCgGqHfpCP/5SJoIoL3+XlWOEWpA8Z4wQYCwBEHHY6QG710uqAZBtAsAOvBYntMTD0yegeo3qWcWWD8YR4AhUfgQ4AVD595CvgCNQqRCIVAMIBUOsNFL+gXx8+80SNDm2KXP+hRhHxGlh2tjXoE98q1TWXdYEAPsN/didkG66gK3H3LKT1aYXjisK/6W83X0FMOm/jdtBGgDm5r9hrtjM/g5FYtEO5NwlNvOXDVAvG+NMANjVj/dAALC68Y/dAdTIg/nvfuCPvyG0agT4ZE+342L74yA/0QdCs6Mo1ZaNYXy8lEUOmBu2pdzXtAkAyuo9vAbkibdCvOhUpn1g/LAO2uDnYf6wznlOwnf2AxA7timRg0ydszafhzKQNJc0uhekK/8PyAsAVHlhwc8sesAN00RCxwvBUVoEgCBWRWH+YzD0jcl7IvjgD/SArq2I3v5HOqUiAAI5vREKvpFyTJhG9LZeEGvBNPYw51TxXQA1/HlWCAAqeUdEAzm+RFYEcu8uNeeffa+Uxe3/kScjfOF4QLIv2xqJoBCE6pDkVizvXxB88AWugxr6iKVHBPIGQhTrZfX7XFrzCZSFk6KRD3rzzqykYvS8FPwLZcE4q1xggjZCRAjQCwHQuduFLPT+rVffxKxnXmTDexEBzIQAoNv+Vm1aY92addEUABIMpPKAbuR5VkHmg3EEOAKVFgFOAFTareOGcwQqJwJfff4lxgwZzcITr735OpavuGn9RsiyjLHTHmEKxm5Nf/1LaLdbeZPZblknADbtgHrlwyy33WuLzVd3vf2l+9EzWkIaez3ENk2ZEw5Nh/nbJmgjXoax8DfbaYW61aG8NwrCicfEvx/WoN33LCgv3mtjhMCTd1uO5+4DUK8aB+Pb+JtYr2O59cuEAHAb2+594eSmUN4cZkWSFDUvDnI6c9EzdvORg6I/8xG0+59Pd1jH58Rup0F5pq8VBVCC9ZUWAaCp3yEconQMy0n259wOTV3CwsbpNUlqipwqw4pu0r2lAISD77iOKSvtEAoSqaix22nKTZd97WHoW0Ah7LE6BelEAFh171UW+k5/D+TcmvXc99hNZrf/7w+AcODvrJ+Z6IByAOHOD8E46hTHOWJTKCKdiAgRhJrQ1KWQlVYI5PbNuo3ijpXwfTQMCFupBsZhLRC+eBKg5MTMZUJavxDyosdBlRJYE2Xox5wJ9fwRtjf91CU2zD4yWL0jj8C+3XtZPn5pEACRfzcj8112zZW47Z7eeHraTCamm9jo39P+D9yPzt26eCLVs74BfECOAEegQiPACYAKvT3cOI7AwYWArut4aupMLFn4De6+vy/+2fkPZkyYFl1kbJhlqpVTHXn18rEwt1mlBLPZsk0AwENOfaL9UoyoIK1RvfoRmD/+ns1lQuxxFpQn+gC5/qRx9UlvQ3vIOYc/8YE4pzwNAqEkCytrAkCe1hvS7fFpEqVJANjNx/AhYuWmKexWP1uNpZ+8PcISYoxpXtZXWgRAODSnOLff1xH+nJ7QtbXM4TfN/VGxwLh+LhoAcboADmMqSnuEQ6QPolm380W30tkSAYzFl3LhA7l3QZJbZmsrk8ZRFs+E9Ns7pTY+DWw0bI9wxwcdb/+pDxEewfxpRWH/lGlSHYr/XIRDH0GAAF+gJxTfWVm3UyjYZREgey3i1cyrjfClM2BWTY40EIJ7IP71KysJaFY9nFUAoOYUAUDvLf/5N0x/ZCoTBLz4ykvQ4byzMHHUOCYMWBoEAEXOkbP/yfsknghcdEU33DGgD0zTxLuvz8EH77yP7X9uY0Q6lQ687tbrcVK7k7nzn/WTxQfkCBwcCHAC4ODYR74KjkClQIBuRyaMHIfGTY9B9+uuwpjBo7F502aMmvgQ3n1jDurVr8dqKrs2j4J+ieOIHY6HcObx0B8hZW77lnUCwIMoXqIlpFYvT+lt3eaTEvlr/4N290xX/QJX3Io6CE3rQ3l9CIQW9iWijO9WQ710jKNwYeI8QvOjoMwZAaER/XgGqASges0Ez8/Hjkd7hFpVYbz/re1yypIAYOJ/03pbkQ0xzYuD7HUvYvs5zRfpY67aDPXaic7VFUoyKekGPHYHREoZSEi78bK+siAA7JYjCDksZ1wNf+FZBDCWAHAaU1baQw1TNZJ4xf7sEgARnQUTstKmVG6+aX1URcD34SBQBYBSax5u/yNzG8ZOaOEvYZqhIhHABVDD30DxnQF/zk1M4yH7zYTvwyEQdq6FWbcZjCNPht6sI8zc2tmfio/IEeAIcAQqGQKcAKhkG8bN5QhUZgT27tmLEf2GsnJ/J53ShpEBZ11wDq6//UZMGfMoTu3QnpUt8tJK6gyRYyk/35+p22t9nnCcIusEAN0+uZXFS7Am6XZe06G/+CmrYgBV9wKPYx9y+pWn74XQtqnzOAUhaAOfhf7qF57mShIyJGX9ibNTEi12A4vnnwT5mb4wPv4B2r1P2s5tJ5roxWEVmh3JNBS84sfOy0v3QahXM8mOsp4v1gAW/XLzNND5T7cxbYLH+0C88BTbSgxe1ldaBEBsCgCJ8QVyb4UgVEtaauKtvs/fmUUH2L1O6QORtAKnMZ0U+7NFABBxofgvtBTwjX8hCAHm/MrKaeluo/N32FdTIa1yrmqRjQn1Y86C2nFU9La8JGOSMCCtn/arXJqhQ9y5BuLGr2E0PpMp/svLZsGo2xzG0ZSCViyIWS728Uk5AhwBjkApI8AJgFIGmA/PEeAIFCMQCgYxZewkfDH/8+iLJF60bvVafDpvvmcNgMjDTOX+zsdTO0NUc/7mTpBGXAuhVlXosxaUOQFA9tKtuHbrtJRl+SLrsrvlpjxw88f10Ia9CGPxypIfq4AC6Z5LIPW5GMJhNVyfN7fvZurxXkPOkxzCkGrlrVM5wKCaer6AAnlID2Yb3bazWvLdRjs664l17704rCR0J9SvBW3gc6lF8RLOi53hZT1fog3mrv3QZ8yF/sT77tjGPqxIELueCvnhGyE0tqI10l1faREAEHwI5k+FYdgp1wuQlZMQyL0HwYLnmTZA9DMj1mfaAKHC15JeD+T2ZnXoU40pScdFNQBIlT+3yoNs6GwRAJExQ4WzoIa/ZFUAJPl45OQNzO4NuK5C/u0dq/Sfncq96yffvYPprwq1y8Mw6mVXud995gx7qAWQf3od0sp5EEL72WBa2xugnXIjWMrE8ndhHH481HOHwqx2RIaT8cc5AhwBjkDFRYATABV3b7hlHIGDEoGfvl/GRAD379uPdmechn5DB+CFJ59HQX4Bhow+ij0qAAAgAElEQVQZhqrVkm/7UgJRGIbx4ffstppU3bHnAFPGJ4V58dwTQfXYhRYNojed5UUA0BrIcTRmfw3jvSUwVvxh2VrU6IZaqFcLQvvmEE9vCfGsE5hSfVIzTFYFwPh6OYgAMX5eD2zZmUQs0C0vK/N22nGgm3XxtOZJoeyuByykMuJCf/lzmL9uhLlpR7G9h9cAGtSFeFITFk0gXtgOQp3kvTN37IHxzqKkNTP7yLaLT4XYuS2E2sXPUsk67erxML5bY2si7ak87Y4oPl4dcnoOdF4W/gZ91ucwv1tt4Ubn5YRGkC5sB/HacyA0Osz2ZjxiTFnP57hPpPT/3RoYHy2F8f0amBu2x50pKkUoHFMP4slNIZ7TCsLpLVllArfmZX2lRQCI0pGwygC+DF2jSgBEHgkQhDxQmL4/51rmMBv6H0VOvXUmqZ58IO9ewAzZvw4j5ZhqaEG0CkCmBIAoHo6cvEHQ1B+TxtT13xEsmBmtMlBaOfDk/JOzKy9/L+tEgN7kHKgXjKhUN+XCni3wzR8R1QSIfAaYjkGXcawsIEUBsO/pGkcjfOE4mNXqu31U+PscAY4AR6BSIsAJgEq5bdxojkDlRmDXv7vw9/YdTAtAEkWs/G0lmrVojkBOfK515V4lt76sEPDisCaWusvEtrKeLxNb+bNlg4BTCkHZzO48C910yz/MgrTqA0APZ2yOGagO9aKJMOocm/FYZTUAKfwrHw2B+E+ykKpRpynC3aZC2rAQysIpUZMqI8lRVnjyeTgCHIHKjwAnACr/HvIVcAQ4AhyBQxqBsnbIy3q+Q3pzK8HiQ4UvFZUptIyVpGORU2V4hbKclO7lxU9C2vB1RkSAftyFUM++r1Ld/qeqiGAGaiB86WMQDuyA75PRgBa09s2Xi/CFj1S+NIcKdeq4MRwBjkBFRYATABV1Z7hdHIGDDIFVy1fioUEjcfgR9XDc8S3QolVLNGrSGIcdcThyc4trkFe0ZVPpwhU//4b573+MrpdfzEosVfaW7TVFxB1pj8/rcgHuGzkI/kB2ojm8jF3WDnk685lrtkK9fAzMzTsRW+YxrbOk6TC+XQ3jlQUQb+oI8fQWaQ0TeciLbV76ZGREzMPZmit2n1KVvWSaE10opB1IJ1KkMH8KdG0Fe14Qa8Gfcz1k+cRswZHVcagyACMCNi0CDK1EYzNn+eJJMGsfU6LnyrMz3f775g1glRFsm6RAPX8EzCp1oXw0HESURJrWpie0U28tT/P53BwBjgBHoFQQ4ARAqcDKB+UIcAQSEfjumyV4oN9QW2BIC+CWu2/D0sXfo027kxk5UFHa/LkfYfKYicycqc9OR+u2J1UU09K2ozKtiRMAydscq2PhlItfksPhxeH20qckc6bqW5ZzkR2ZEgDZWndZjiPs+wvykqch/bEYJDDqpemtroB6xt1eulaYPuKOlfB9NAwIF+utQMmFUfdYiNuXA4YeFQIU/1kHZf5ICPk7mf3GYS0Y4QElp8KshxvCEeAIcASygQAnALKBIh+DI8ARcEVg4edf4qWn/oMtm5JvYuhm/f/OPRMP9B2CPvffiyuu7e46XqoOmzf+gWH3DsKObTswcOQg5OTk4NnpTyNYWIhet9+Iy66+ApIkYd/efXjthVfwxcefg3QJZFlGs5bNcfWN1+KMszvgk/c/jjr/kfnohrvH9Vdj9P0j2PjX3NQTt917B35d9jMG9u7Hut0/aghatj4+aoOXPv2H34fdu3bjjZdeQ6/bbsAHc+ay8alKQo2aNbBg/udQQ2F06tYFTY9rhucffwZLFi5Cg0ZHsz6RyIR010S39lQP/oM572Pe23Ox9Y8tqFqtKtqdcSpu7nMbjjiyPmJxjbW3d7878fmHnyIxAsDNFkEQXPeAxqDSkamiC9K5kc/kgKUzX5xTe88lEBrUgfbIbAhVApDH3wTx8jMs4cHCMPQXPoH+3HyYv/8FEvITO7aBPOo6ptxvJ2JJt9ty30uh9pzAIgzk6XcCf++FNu0dJpYode8A/a2voT8xD1RGkMaULj8d0qCrQGUVkxzuh3oxUU2t71OsEoN04wWQbu8CtefE4ggGmz7yo7eSGl9K+2Pnkp/oA6FKDrQRL8M8EIQ8rAekO7rCXL+tOFpiwOUQz25lVW/YtT/aB7LkipVTBACJWWr3Pwfjq+UQu7aDdPFpUG+y8r/TiQDI5CyV97PCvxugLH4C4rZfUxIBZl4dhC+aBLPm0eVtconmF7f+EBfab9RuCrXreIAiAz64H0JwHyJCgGz/f5kN+dtn2BxmXm2EL50Bs2q9Es3JO3MEOAIcgYqOACcAKvoOcfs4AgcZAqZhYN++/fhry59Yu2oNVq9YheYtj4PP58PUhydh3PQJOK3D6RmtOtZRpYiCNStWo6CgwPqBL8t49MkpaNHqeMycPIM5vImNHN+JM6dgw7r1ZUYAnN3xXCxd9B2OatQAd/bvg4mjxzMCwEtre9opGDnxIfj9/rTX1H/4QLz1ypt45bmXk6Y8qmEDjJ06HqZpRkmNWHsHPzgUU8ZMinPSRVFytYVEIN324PD69Q46AgC5fkDVisscVsmB8sZQiB2OhzZxNvRHZiftgdC0PpTZw1nov9bnibj3EwkA8Yr/g/Hpj6DKEsprQ6C//Jn9mC2OhjKbbke1uPQEsdPJUK+ZwCoKSD3PhTytN8yt/7j2oaoVbvbTbXMkFYIce2PZ78CBQms9igRl3kMQ6laP9mEExb7C4uoGRX3E9se5z1W7KrTu42AsXYtoCkBIZc5+XHnLKjlRGw41AiBykMS/V0Fe/BTEv1faEgGV8faf1pZIAKgd+kI//lLm+PvmDYSwayPMWo2ZEKAZqBbfXw4g3PkhGEed4uVrmPfhCHAEOAKVBgFOAFSareKGcgQqPwLr1/yOWc++BEoHqFa9Grpe3g1X9OzO/k556RTuTURAlapVMlpsLAFwwomtMGLCg4xoePB+K8+Xbujpxnx438H4a+tf6NztQvQd2h+//fwbht59f7RPl0u7wi5cPnZ8L7f7XvocfsThGDd9IsjZ/nPzVmYbEQAR+7/54is8MWk6s+3am3vh2pt7Yuakx/HJvI9Bzz7y+CSIopj2muiGfchd9zGi5IKunXDP4H5YvXwlxg0fw0o2UhRAh3PPjNoVa++B/Qcwsv+wOAJg546drrZ42YPTz/6/rBEAxtVGtCyb/QGT4Q/0gOLvmPL8ZRoBQM6r/NJ9wI49UK95BOa2XZDuvAhi9w5QLxvDnFHpmrMhT7mdOa/qTVOZA0xRANKgK6G/8kWUBIikAMTerJPTrLw9AsKxR8JcvQXqFWOtOe67AvKwa2B89RvUGyazeWhM8ZLTrD6bd0K8pD2waz8Li6e/s1v6WlXjogSc+jBbuz2Y0v64uQiHWffD/GEdiy5gBN2T97CSlVGSwKEPlfZ0neuWjtCuGh9HABg//g6122grsuH+KyEP6g7t0begT3knOj8rF1mOzdD/RGHBNJjGv45WyEobBHL7Zt1KcccKyIueAIXDR1IDzCqHIXzJtKSb8NjKB5l8nrK3CANq6FOo6mL4A9dAkluClf+b2z+a208ChvpxXdmUvvkPQPzjW+b4hy+eDLN2k7gIAIgS1HOHQG9avuche/jwkTgCHAGOgIUAJwD4SeAIcATKBIFN6zfiwUEjWWh5bDulfTs88MgoVK2WXEM+XcNiHfQe11+D2/vdid9+/CUuRJ+ce7rRPrB/Pzau24DvF3+Pb/73VdQ+IgnKkgDoeHFnDHjgfkaAeCEYyDZKA6CUgQgBcHTjhmmvKZbomPTUVLQ5tS3IsR87ZDSWffcDE/eLTX2ItdcpT98Lvm59DkYCQOp3GeSHb2Ah7bE31OIZLaD1t8KPlQ8egnhOa2BvPtTrJ8H44pfoLbb+9jcpCQB2az/jLiCgQH/9S2i3W8RRlCz4d1/cvLHpA7GfObqhV14dDNSsEkcAOPWJ0yZwsD92rggOxqKVcSJ8sQSAUx+yIRIJ4YSVPOZ6aIRdTASAHXYVTQOgPAkAa29NlhKgfDUNwt6t0E7uBe2Um5K+jisOAWA5/uHwJzCNPRCEHARy+0CST4i76acF6MecBbXjKFbFQP7hZcjLZiHi6FOag7JgHIT8IuJFEKCePQh6887p/lPEn+MIcAQ4AhUSAU4AVMht4UZxBA4uBMjJe2Hm83j9xVdZznr+/gMs5z7SRk18CGddcE7WFu3FgW5/5ul4fOJjIG0CSjm4+oZr2O33iP7DmB1lTQBEogRobi/22xEAFEmR7ppiCQC7jWhxQkvced/dGD98TJz2AfW1IwAKCwpdbfGyB14IAK8Hpzwdlrg8ew8EgN2axHbNIL/9AIwPl6YmAAZeAXJ+mcMza0FyXzcCICZFIRISH2s/G9imj50+QRxZ0K4ZpAk3Q7t5alw1hEQHPI4AKFpLYp9YAsARq2f7Qus9gxMAXj8gSf1MiH/9ArNmI5g5NSogAWAgHPoQamgBTHNv1L5YAoBeVD4bA2nDQut9QYDR8HRGagg710JZ9IRVDUH2W+URYwUReQpA2ieHP8gR4AhUbAQ4AVCx94dbxxE4KBAgx3rCyHEsR51C7Z+b8QwaNm6ImrVr49HR49G9Vw8mpJet5sWBlmQZE0eNY1OOmTIOVIng1f/Mwn+fn8VesyMA6Ga8VZvWLG0gIjJI6QMULv/Wq29i1jMvRp+NFQH00icbBMCalWvSXtO6NeuiKQAkKkjCjCSUGNvscKX37QiArxZ85WqLlz04GAmASAoAifypvSZZufb3XwnxonZQuz1kheY/diekmy4AE7tLaEk37We0hLlxu22ZwbiwfLsUgNGUAtC+OOf+lGOhPHYntBlzYcz+CsKJx0B5cxiQH3TtQ2kGkbB8J/vtFP7TIQBiUwAc50ogOpQn+sBY8Udx6gClAAzpYWkJTJ7DUK4IGgDlHwHg7Zu4vAg10wxBDX0MNfxlnOMfsTqRAJDWfgpl4WSm+F+SZlY/ykp9yK1Vksd4X44AR4AjUOER4ARAhd8ibiBHoPIjEHEQyXm+9pbr8PDQh1ju/zHHNsHwvkNwbufz0fOWXllbqBcCoEq1qnh46IPQtOJa2HlV8qCGVYTDYQwcMYg5wV99/iXGDBkdte2ya67E9bffyG7CKTQ+0uodeQT27d7LogiIPOhw3lnR8HmnPnaVAqivF/vtIgA2b9qc9ppuu6c3np4201YUkYQT+z9wP1qc0CKqARBLWNgRAEuXLHW1pVqN6q59qDqEWxUArwenvBwWsi8uR7/Zkcxhpzx01mpUgfLOSIgnNoY2+D/Q//NJ8pIUiYX1S73OgzF3iUUcFDXSD5Bu7gj1qnFxN+vsbU13Fstr3ZiJBIKE8S4fE38r/9lPUHuMYzbKk29j6QgRnQApciuf0Ee6qSO0IS+ktJ+iGJLG+WaFcwqAQwSAdPVZrliJF56SpAFAeKh3zIAx77sofkKjw2H+s88iXp68B4eyBoDXzxL1K6/PU7DgCWjqMkdTEwkAIbQfvnn3Qfh3vfflCYJj6oP3QXhPjgBHgCNQMRHgBEDF3BduFUfgoEIg4iCqqoo7BvRhoeFUio8c1vfemJMV5f9YwLw40Od2OR/vvv423nz5dYSCIVaG8Jobe+LZ6U8xx54c/bsG3o1wKMwcYyoJSO2iK7qxNaxduQbTH5nKBPsuvvIS5vBTRAEJ90WiB5b//FvKPtkmAEgxP5M1UarGu6/PwQfvvI/tf25jFRNIqO+6W6/HSe1OZiUcI5EPbgQAhdq62XLL3bfh/dnvptwDIoZGD3wgZRnAyvBhiSt/R2X6gmGrDGCdapBH9YwvA/jUB9Bf+BRUro6U8cXTW0Ia3J2Vw2OlAvOD0Ia9CP2VBWzp0s2dIN3UCeo145MJAOoQUpPLAHb/P0hDekA4olZyGUBKH9hXEHWUhRZHQ6bQ/XufjB8/oQ9VFBDq1YKewn5z7Z/JZEM6BAAJ9VHJxFRzJWgsUAQApS6Y6/5kWgvG4pUQLz0d0i2doN35uFVCsQIQAJXhPJcvATADmvqTZwKAOopbvofv87FA2KoG49aMRmcgfMFIQPK5deXvcwQ4AhyBSocAJwAq3ZZxgzkClQ8BUvh/bsbTKMgvwLmdzsOwewdHb96btWzOSszVrlun8i2MW8wR4AhwBA5RBMovAqDkBAAjylZ/bOX8a0HnHSONgKPaQT1/OEx/1UN0Z7O3bHPZ71D7Pw1z1WbID/Zi1U7s0pqyNyMfiSPAEfCCACcAvKDE+3AEOAIZI7Drn3+xaf0m/PvPv9Hc8Fq1a2HYwyOY4nxFb1SSSw3/D5q2HKaxE6ZJPyKNGLMVCIIfongYRLkZFN+ZEMX6WVxWkeBV+H9M6ZqaINaAorSH4r+UzV1ezdD/gKp+C0NbC8P4G5SjC6gJ5ggQBLpNkyGItSBJjSH7zoQkNc2a2Wr4a6ihD2EYO5mSuSDkgcqlKf5uEMW6WZsn1UAsPzn8OTTCw/gbMMNF3SWIYm3IStsS7xfddtKYhLNp0g2myVTMBSEXotQQiu8Cts5sNZpPU5fC0H+HaR4o2s/Ys07T+yDAx847lVuj0omC4L2Sh2nuQzj0MXT1RxjG7pjzokAUa0JSTobPf2GJxvSyfppXDS+Crv4Ew9gG0ywkqcSYRyUIQqDUzihNVNbnlH0+w19D19fCNHYVfXfFrlksWnNtSFLRd5fU0BXOkhIAuv471NB86No6dq6s7086x1UhycfC578UotTAdd5gQXoEAPvO3LMZytePsSoHcYJ/5PjXaQbtlBthHH0qs4u3zBBIEg6NSWNikUy8cQQ4AuWGACcAyg16PjFH4NBAgG7/KbScwsmpUTrAxt83MEHARk0aIyc3p0IDYehbEAq+xn60xjsKbmYLEKWj4fNfBlk5ybGzri1HsODJIkckuZsg1kZObj+EQ3OhqT8WOX+J/cQEMiL+fWuMARClI23t0LVfESx4psi5tOsiQPGdA3/ODXFvMmwKZ0HXKbeWnNKSNgGS1ISN6/TD300QLZLvq6m/Qg1/YbtH5Jj6c2+Bqf+NUHA2JcY7GCrDH+jBnNnY5uZwKP4u8Aeuhq6tQKjw5SICwhkLQawJf86NkOUTUwJGREao8AXo2hoXfAVIcisEcm9lTjU5WU4tVf14Tf0Z4eBbzDEu6X4S2UJEhC9wCQVcp1wXK9kWeh+mmZ+ynyBUgS9wNSOLCgumgUg429MZU/bNaUDCMhx8G5r2cwwp4+W8ChDFOoxEIlLPcXz9T082ejmnolAn5VhkQ6p9jNiY/ueTvrvqw+fvnvK7yzsBcD5ChS9BDS9O/R0q+OBjZ+iqJJjdPoNuO0lEWW6VB4u76WEIBbsA0yAmFWZeXVYOkLfMETD/3gPjP5/CDKvQH3sXwlF1YW7dyfREhKb1obw+BJRWxBtHgCNQfghwAqD8sOczcwQOCQRWLV/J1OWr1ayOps2PxQkntkKT5k3R8JhGqF6jepLSfEUCxaujktqLcf5RS895IQAU5f8QDs93dFzoJti6GXZogg/+wPVQfB1sO5BjRI5jfERDcVdyxAK5d7Gb3khTwwsQDs5xJC5Kso/MQc+5gd2OJzYvBIDiv5ipglu3ismNHG4iUXRtbakRABTJQE6Okw2JVglCdQRy74Akt7C1mW5tiRhiUQSeGpEpjSFKx7BoAafm5DhaZ/2dott+TxPadBIhK6ewdTmRAKHC1xyJGtu9E/xQ/BeyG+x0CQBN/YGReCaLNEi3SUVr6227tmyeU4qSSUV40ArcCIBw6COojGShaJz0GkUVKb4u8AUusx3ACwHgC1wOXVvFyDFPpBJ9V/mvgOLvHDdn1gkAF0hIOFD4exWkDV9D3LEcwgGKKgLMqvWgtboSerNOnDCwwZBC/dWrxlv6JXROJ9wMqU836P/9AlrfpxgJIPU8F/K03kBeIL2DyZ/iCHAEMkaAEwAZQ8gH4AhwBFIhkKiin9iX1POJGLigayd0ONf5hq2sUVZDnyAUeqeEt4VOVopQfOfBn3NdUgd3AqAmBCgpHEFyuk5iP7KtcGb7pvjOhj/nJts3Cw+Mh65ThIN9k+QTkJN3X/RNTfsFoYLnPTu7XvaOohNy8gYnhXx7cawE8TAWHu/UZOVURmB4cVjSiQCQldOhayttS5KlWnsirpG+RCIE86dB1zd4gS6mj8BC150cZfaDXGmDQG7fuHFJUb0k5EVqo2QWBeDzd0vqRqQRi8CIpkV4Wx5FeRCh4BQxkKj6HjtqdtcmsM9aIPeeJBIgm+fUbSynfYysOxycjXDosxSRLt5wZ70cHHJ6y8vniVJvDGO7N+e/yKwIYUe39pFWmgRAxNkXt/wAcdsvEPf+CajO36Vkk1G3OdQuY2Hm1i4BmIdA15AaV51DuvcSyGNvYEKk2oBnob/2PwaCPPNuq9oGTwU4BA4FX2JFRIATABVxV7hNHIGDCIFFX36NN158DevX/s7K6zm1SNm9irD07DoN1oroNs0X6AnFd1bcEt0IgOJcVPsQe+vH8r2gm1XKsXVqFGJvOdhVEuZfCyqrZZr77R9l0QNk99nR9wvzp7DIhew2chwvh8/fNW5Yd2cokkvqgI+QA3/OzZCVdp4clnQIAHKSSurUWmciObKCXg+H5iEcfD87DlzCJtkRANneT7uUE8q9L8x/FLSf2W5OBIAVRTHTNSWjZPaI8Pkvgi9wRamdU/cz7xwBkC7JkgoDOqdEHiZG6LgTACVDtrg3YXwhfIHu0ZeyRgCohRD/XQ9xy1KIf/0McddGIJw6FcVpFUaDUxHu/NChXSnANGFu2A591ucwV20BlecU2jSFev0kmL9ssEqcvjEUYofjmRCgeu1Elg4gT7wV0o0XcEHAdD8i/DmOQIYIcAIgQwD54xwBjoA3BH5Y8j3GDB4N3TBwZc/urPTeyl9XRImBSU9NrRBigHT7Sg6RoW/ytrAS9LJzwt0JgNQTRG63w8F3EA59mCKMP7co5Lx13IDh0AcIB99zzM1NtJnC6FMSBiXAI7ErpRjk5A0qoWOVekIKzc+pMozd2Lo7LOlpAKS/ZImFV/v8F8cMYaDgwJiUEQ3pz5fsOBr6VhQWPJYyvJ5y+xX/RYzEokiHcPBdF92HZAfOHfv0V+VEAGTqNDpZZHdD7cVpT7XC2HPqZSw7Iod0DoL5U4tu3NPH0+5JEunLyRsaF/lQmnua+F2Q6V5SNEGV3RfB9+loQEs/LSIOG1GGes5g6Meen12wK8toVIZzxlxoE95kof2RRiH+4iXtod72GHCgkDn/8kv3QahXE8b8ZRAa1uUaAJVlj7mdBy0CnAA4aLeWL4wjUDEQ0FQVa1auwfz3P8KCjz5jUQCt256EEeNHoVad2kwgMP9APgIBP2RFKXejKXeWHBxnobgi9X3feVCUM0C3naxCgLqY5TZHFPptF2Jzm54JARB7g0y3nYUF01PkOdvfXBbmT2JOnX2zc+Q+RSj4VonwobFpjlDwDZAwmVOjcOFA3kCIYr1oFy/OkOOACXi7OyxlTQCQQ346ArmUV241d0FG6kX5/sfAl3MN+5MU+4nEsUKtU7dEx9Ht/JFQYSCvf9ygUZLM+ItVAqDPgCjWgiDWhSQ1gigeAVFqFPeMFweOHPkI2QDzABO+VMNLXCMh7AgAwiRU+GLKtBirSsQZLLqFUlAoSoGif0gPwTAoh9lJ2DL5c5HNc+plLDsCwE3Lw9oQS3iT0jQk+XiWxmNVJfgsZQoLYRyJpIlsrPvnye00Or8vioczMpDOFjUv5yfVbEQA5Jl3wje3L4R8ezHJdKxlUQBdxx/cVQMME9ibD9SMiR7TdGgTZ0N/ZDakmztC7NQW+tMfwlj4G0Bq/9PvtCIDJs9hsErDekAe0oPf+KdzyPgzHIFSQIATAKUAKh+SI8ARsBDY/uc2DO83BJs3Judnd7y4M/oOGVDhqgCkdojByskFcu9m5dcSG4XgU8hxKhIg2eFLXQWgeA7K9W/NFLIFoTY0dQkrRxirmB0seAqa+r3j8ZOkY5FTZXj0fTfSwO6mkx4mB8Uw/4Gh/c7Cq63Sf3sAJkToRyD3TltxO7doAztHzoszVOzYxDrFPzL1fF+ASiRaP1zdHZZMCABS4j8e/kB3VtFADS9EODjXVRcg0ZFzw4j9mJaOQSBvQFw6h9dw92QCYGVRFQr7MGhWsSBwLUuhSLcxwuDAIzCMv5yHYGRNDyi++NvUUOF/i0QDE8oQxoxkd24s1fmFjvM5hbXTA17SFZI/S6mrABQbkkjeJJ9TL2feNpXDRcuDnH8rYihZyJA0RIIFT7O1O7XE7y73z5M1En1n+gJXsjNEuhbhwjeK9C2cK4ekqlziRgY4akKohfB9MAji36tKdpRFGWZeHZg1G0E4sAPC7k3REoJmbi2EL5kGs/pRJRuzkvQmRX99/BswV2+N3uKzz8jyTVAvHwscUQvKnBHAvgIm8mdu+QfyU3dDPL4hzF0HoPV5AmYwDGVKbwgnN+E5/5Vk37mZBz8CnAA4+PeYr5AjUG4IRCoAFBQUoGq1quh0cRcccWR9vPzMC6hZuxbGT58IEgGsKM39h7cAxd8J/sA1jia7OeHkHFrlqKxSaW43sJGJyLnMyRuYssSa262nINZAIPde5kB6cYgj6QWZ7Y/Byhdq4W+g66tTqpJnQgA4iQjG2u7usKRPANiFSHuJJkl05CyVfBJwc2p2aQNWXy/kQeJ8FL1CpJd1452qKRDFGkykUZDqMaeOasZT1QFKDUjV3NIM6FlRrM9SNRI1KryQB8nnxj2NwlVF360yBiut2R+iZDl+7t8dFkJezqmXsZKIHH0DggWPpyQfRfEwBPLuZ3tn16zvrp/YfpIDLghVWTlAiuoQhDqQ5CYlTgGg85JICLoRj2RbqRAAAJQvH4W05hPPX2lm1cMR7jwWZm1aOzUTyqKZkJZTlBixcQrU80dAb2xfYQHyHEIAACAASURBVMXzRBWxo2FCnzAb2vg3rKXG3OIb36yA2mUEUCUH0lUdYHzwPcTLz4DU7zIYs7+C/vY3UP47GPApEGpX5Yr/FXF/uU2HNAKcADikt58vniNQugh8vWAh5r//MS656lKc1O5k+P1+FvL/5suv4afvf8TIiQ+hStV4UbrStSj16F6d8UxsTPxh62VOQQgUhd+e6jK1wW5ancUA4x3cVDdpdiG/XtZNN4gU7k/1zklHwTD+obt3L48ifQLA2SmOnbj0CADC9SpGDsU2uu10c8oSHbm0bzcZmeSuz2Dn+IYKZ0ENf1kipfbidVLlgeos+kHxnQPKZU9sXs54Koc8WPAsi3hxaonnxosD7elApuiU3pzezqkX+xPxsipzPJMy5SHxBj9TDNw/T4BdCgnN6xZpVVoEgLRiLpRFj1vCfREtAMkHvXknaK17wKxen6UIyIseh7RpEbvpN/1VoZ7/AIwGVhSMuGMlfB8NA8JW2VGt7Q3QTrkxUzgr5PPm9t3QbpoCcvjJ2VdeHQTxgjZM4E+9bAzMnXstob+n7oF40akwPloK9ZpHmAaA8lw/7vhXyF3lRnEEAE4A8FPAEeAIlBoCuq5DkqSk8Snn/7MPP8HFV3SrEHn/EQO9/KDNFKxEx8GLc5SYD5vKBrdb54jjYAmGTXYsLxgrSpZqPrrNU9VvrTKELBUgmKYjSdGhOQjk9gGVx4s0L84Q3VRSaTZJbpZye9z3N70IAGcVevew8BITAOzmeQC7SU5sXrAqXfE4CbJyIvw5N8aVc/RyxhV/F/gDV9vuXyj4JtTQfM8EgJf5Mv0cA/FnxQv2Xs+pl7ES99H9bAtFyvpXZb70ohHc5wSc9tWV6Epxzl2ftfkeKf5C0QAtDN8nIyD+9QuFZEBtfyf0VvFVHYSCXfC9PwDC3q3sUePwlghfNBFQciHs2QLf3P4QgnvYe3rzzkwM8GBtxpe/Qu01CdhzAGL74yC/MghCrapx5f7Eds0gHN8Q+ntLIFBawCv3QziuwcEKCV8XR6DSI8AJgEq/hXwBHIGKjcD6Nb9j1rMv4btvlqBa9Wroenk3XNGzO/Kq5NmSA+W5Gi8/aDO1Lx0CIDHfOKVD7uLYR8gETVuFUPAVh/J19iX5Yue1hMM+KCqx5pzLWxK80iUAvBIk7vubJgGQEA5eEvKiIhAAzMGhknmFz2WlTJ8oNUZOXv8oCeDFIT8UCACv57R0CAD7s12Sz2diX2+fp+TIGBrH1YkvLQKAQtnXfgpl4WQ69DBzaiJ82QyY1eonLM+E78MhELcus16X/QhfMIpFAShLnoK04r2oDgC9Fu46IRMoK/azmg590hxo415ndkp9LoY8/iaYuw9Au/dJFv4faZQGID96KyMBeOMIcAQqLgKcAKi4e8Mt4whUegQ2rd+IBweNxNY/4pXfT2nfDg88MgpVq1WrUGt0/0GbubnpEABu+cqJVqUK6Y6kE2jqz45h1W65wlae+heOpQOL7RHYrT6p+ktyC0BQEA5+4KjqnjYBIDUs0lVIvT/u+5sJAZB8K5+OI+ce7p5XFCXRMmmx6aQcxA5imiGopLyvfluUS54usUNic6exspPUvKUmtGVRHHbNXdAvPnLEC+GQ+Se55BEAJBxq6X+kbumcG/ez7S39wM222Pfd53QmHcqTAPDNfwDiH9+ypZiBaghfPDkmx99aobBrI3wfDYmrGECh/nrT8+Ju/6nvQUUAUMrDLxuhTXob5to/IQ24DFKPsyxnn1IBilT+lRcGspx/aDrM5X/A3L0fQoO6EJocwYX+SvIh4n05AuWEACcAygl4Pi1H4GBHgHL9X5j5PF5/8VU0aHQ08vcfwK5/d0WXPWriQzjrgnMqFAzuebT2pfQyWYQXZ0XxdYQ/p6fnaSgHnwS9SEDNrim+DtC1DQ6q7ALL5fbn3GD7rBpegFBwtkPkAPvpDFGsA9l3ZrRMYmQgN4chXQLAKc84cQFu8yeGdUeeT9dZSceRCwffQjj0cYo0Cmenyn19VHawDQK5fV3PEokDatpy6NovMPTtMM1dMM2w5/SO2AoSVJ7Qqk+/03FeyzkeZSNy6S7ol5yPvxWFBY+x8pxOLdv58J722qakop19nsZK2Eeq/mGVPaQUHPtG5Q79OTe57r3XDu7nrYISAB8NhbhlaXSZxlFtoZ4/HGagBqAWQtr6A+TvnoOw9884KChNQDvhcvje6wuhcHfx8w3bI9xlnFfYKm6/wjD0GXOhTXgTUHXLTirpN+MuSL3Og7F0HdQrxrJUAKHF0VBmD4PQuLhka8VdGLeMI8ARSESAEwD8THAEOAKlggAp/08YOY4J//Ud2h/PzXgGDRs3RM3atfHo6PHo3qsHbrvXuiGsKM2LWrkkt2T1qbPVPBEAKfKjnewozJ/CKgzYNXLOqGQf3fgm/aNgo9pd3MdNZBBMDM6pWkFJb3Jp3nScISdM0nVYypIAUMPfpEjNsFaWGGJPr1ml6x6DoW9MeTS9EgB2g9B5Ia0HXfuJCT0azMF2ihKId/4K3UrUURlA/xVQ/J3jplZDnyAUeicF4WSnHUGkwYMw9PjIo9iBnaoOpPu5zuY5TWcsL1EWVIEkJ29wUqWFyJqt0pWk+E6RO1UgCDVYFQD6vqA0JKp4QKr+0f6hzywyEJoDbKVFAJRMFDLROF8CAeBpzwUB6pkDYBxzFnzz7oPw73rrMUGA1v5OaK27exqmQnQyTOBAIVAtt9ic/CC0Ac9Cf+1/kO7uBvHcE6ENfAbm5p0QmtaH8voQltOvT30X2uhX2HNECshTewO5qauAVIg1cyM4AhyBOAQ4AcAPBEeAI1AqCOzdsxcj+g1Fqzatce0t1+HhoQ+x3P9jjm2C4X2H4NzO56PnLb1KZe5MBk3XUaE5SYBPDb3PfkBDyLF+QIuHFf2AbgpRrA1RahRnXmkRAPRjPhR8LaXjZIdTqtJ/XkLMnW4ZNfU7hApfdYxKsH5LpycC6NWprQwEgBfnj84XlXL0Ba4AEVLkjIeD77jWVieMvWLl/hkyUJg/mREC9i1eRyIUfANq6NOUEQS0/4rvvGg1BepPqSamWZjSHLtz45ZKQWU4aS5/znVJY0fOqlW9gkri1YIo1oTASh/al8Tzsm9esU9nLC/lElOtmYmCFsxkWhBOLTaqg/qk+3miZ9Ml1ejZkopCJq5H/uFlyMtmuR/xmB5mXh2EL5oEM682fPMGQvznd/auUacp1K4TYebUKNF45dXZ3LUf+pj/wly9FfJL90GoV9Nax3uLmdCfcHJTKG89AOPTZdD6PhWNBJB6ngt5Wm9AN6DeMQPmtl1QpvSGcHITHvJfXpvJ5+UIZIAAJwAyAI8/yhHgCDgjECEAVFXFHQP64PGJj+Gyq6/A5k2b8d4bczBu+gSc1uH0Cgehm4o+M1jwQVHaw+e/hNWrZg5YaD77EygKnbRdGTkd58eF85cWAcAcgvxHU96CJproVvrPi62CkMdwkX1nQxAU6NoKqOH/QdNWuJIRnACwdsSqx14srJXND0miE0qRAxT5QrflhrEDhrGNOdwUPm8izGrGW7fGyXodqUu5xd/+uqWlZLJGu3OjqUuLQuJTkQdUtaAVfP7LQCkI5PyGw5+BngVLd3BuiTim47Q7jZ7uWN7KOYqMNPL5L2R/0v4zQc/w50W6D85rpuocOXn3RTtUVALAIjo6wBfoCZgHoKrfWWlJilVGVfxnHZQPh0AI7vV27OiW/7TboZ1oValgEQRbf4Bx+PFQzx0Ks9oR3sYp716GCX3yHGhj/gvx7FaQn76X5e1T05/8AMZ7SyCNuxHmmq3QR78C+Ym7Ycz7FvqsBayPNOQqyIOvgnmgEELAx0v8lfd+8vk5AhkgwAmADMDjj3IEOALOCFAJwOdmPI2C/AKc2+k8DLt3MDTNChVt1rI5xk4dj9p161Q4CK1QanKc4/M/s2EolW5LdKa8ONWpFNJT2RUOvl2UT254Mt+t9J/lxD0J08z3NF5JO3ECwEKMbtWDBU8z5yzbLdZxJSefnHhy/J0baTocAV/gIkhyWwiC33KUQx9BU0kh3Z7wEsQaCOTeyyIVIi1Y8Azodt05bSC91dqXYaQIhamMgMp2s9Z2N+jzEmnpOu12tqU7lpfn0sXCjhwsLwKAol3CoQ/p3trzcuJ1VEzIi5+CvJxSS1yELsn5b9Ud2umUriaw+YhAoIgAqiBQ2Zq5fTfMr36DcHoL6BNmMyE/8YI2QFAFfDKMr35jkQDyiGsg9e4aJQwQUCBPuAXS9ecDfqWyLZvbyxHgCCQgwAkAfiQ4AhyBUkNg1z//YtP6Tfj3n38xcZQlklSrdi0Me3gE2pzattTmzXRgNfwVwsHXbHPk0x2bbsZJgEtWTokbojQJAHLUCgumwzSKBauc7Xcv/efNYUwXIZ4CEIucFTL/WYmcnIiDksrBTry59nZrXPI9tQt3Jwc1WDA9pRig/UxiShzsCYDSIlIosuFKVt8+tnlxvkszBSBiixfNhJLvZnxVh+K5ykcDwItORuIak7A3dMhLX4T82xxAt4n2EASY1Y+C1u4W6MecGXX+S45dBXqCFP7Xb4O5aQe0IS+wm37hxGOgvDkMwlF1gN0HoF41Dsa3q5kOgHBiY+jT3oM89XamA8BL+1WgveSmcAQyRIATABkCyB/nCHAE3BGgdICNv29ggoCNmjRGTm6O+0Pl3CNU+N+iUnfeb5lSOtf+jvAFeiR1KU0CgCbzGk7uVvovYrhVApBCQkuOCwmLUSlAJ0KCRwDEuZSwbsx/8Ii1CFluBd3Y6qJ+H18FIH2n3Pm0U9oA3ZBTWH1iY5U2Cl9yDTePPEe37ZLUvChywH5OJwKAemfXIRYZgWeVNyRSorhVFAKALMrudxfpTTRGIK9fUhpIeUUAML2C/MkwjL89/ytBIoY5VYYn9Rfy/4H0+wIIO1ZCMA2YSi6MI0+GcdTJMPOs8PiDpRnvfwv1xsmQ+l8OwadAG/c6W5rU52LI428C8oNQr58E44tfokuWhvWAPKQHIEsHCwx8HRwBjgBRmn/n70i30C8HkCPAEeAIHMQIGLCc3S891Lt3hoFCphVfF/gCl9l2Km0CwFsudOrSf7GGe1WbT1ws5ZBTaUEt/DXICbRvyarh2XSs0nVY0hUsy9x2A6HgWxYRlSonnTQpSDxPOaMo4iNV+bvkMoAUJh+kEnIpyuZ5/aCT8+/PuZFVg3Bqur6e5ecb+l8p0gEEpkDvz7mZkSBqaL7jeKkIAHooIs5pV/XC67oACYrvjKIyevHOP42R+V4XW5L5WHRuZkMNEVHnpNDvZeUCJLkVArm32mpApPt5opnT/UxFrC5phIxVZvJBL4su3z6UkrAnH8Y6+mwAYqtGQI4vI5vMv/dAf2IezN//YuJ+8sArId3aGWrv6TAW/MxK/SkvDGTpAJQCoPWeweaTRvWE1OMs7vxnhD5/mCNQMRHgBEDF3BduFUeAI1BBENDUxQgH34Nh/FPC3GXLgfH5u0NWTnJ2hrTlRXn1zmJl6WoAWJO6l+6jm/lA7l1MFMxLoxu4UOEL0LU1HjChG8QmzPmnMmRuavCJ9dnTdYZIpMv3yWhAC8Jo0A7hrhPSVi336qwo636BsnAKg5BqhodOuwyFBdNKdCNvh79h/IVwcC50bXVRFQWKvhBZqTZZaQ3FfyGorF26WLFTYuxEOPg6NPXX9AgvwQdZPgm+QHcmHOjeDFClCiI32E1uhOAQfExzgMQyFd//sXVmqvrO9kNbwcgUQ9/s4czGWi+AohB8/suh+CgU3L5lgn3iiNkaS1N/Rjj0XhprhrVm34XRigx2qy5PAoC+10iPRFN/9LSfJNaakzsApMNSIZtpMmdce+BlmCuKKzGIHY6PU+svqe3mqs1QrxrPwv6pSf0ug/zwDUy53/x5Awv5J0V/ocXRUGYPg9C4Xkmn4P05AhyBSogAJwAq4aZxkzkCHIGyR4AE8FR1MQxtLUxzf5E+QGwAlQRBCLCSYRQyK/vOjBMJc7K4tCMAaF63ygaJ6t5e0dXUn5h6OGkNWKXaImkBEgSxGhOAU3zngMaPNF37lYW2m2aB7TSJqQjpOkMHEwHgdT9Izb+w4LGMCAeKAiDHXNfXWeKAVBHADCU7WYIPAgIQpXqQ5JOYs25XKcCr7an6WZE4pIdg39wiAGKforNKqvcktGiau4vWFpvOQsSK3yrhKTWCrLRjpRPdWrrn1G7cbI5F47M1q9+y7y4iW6i6Q1JECe2nkMfKHFKag6y0T0pzSLS1fAkAyxotvKiIRKLqFcGYcypAEOjm3M9KsUpyc6bbwNKQSrvtzYfx2yYIOX4IbYuFIqPT7j4Ag5x8VYNQvzaEY4+0xPeumcDK8smTbwM0A+aGbRAvPg1Cgzrpl9rTdGgPv87E/KiJl7SH8lw/S8HfNKE/8xG0+59n70m9zoM8tTeQ6y9thPj4HAGOQDkjwAmAct4APj1HgCPAEeAIZB+BOALgyDYsn1f6/QtAlKC17gGt3Y0Qty6LRgnoLS8BCv6F9McSaK2uhH7ydZAXPwlp0zdAuAAQZZg1j4Z6Zn9W/ov9mN6xEsr/JkDYtw1mzYbQG50B+cf/svcoAkA9424Iof2u48SuPpKTTyQThByIQi0IUj2IQk2IclOIQh3HW0yWX8/IFedoEq9CdNneEesWfwFzyuh2WaD1iIezqBBy0ETpGOZ427Vg/mMp0kbsxSOzbT8fjyNgiwAJ663cbN2c5/ph/rIB6mVjYO7ca5XNG9kz+hjdtGvDXoQxdwmgFlfPkO66CEKzo6ANeAbC0XUhXtnBuqH/YR2ElkdDuuF8CK0be9sAsmfDduizPoe5agukq8+CcEozaLdOY+J+qJID5dVBlvI/Ncr7v3smixBQpvSGcHKT9MkGbxbyXhwBjkAFQIATABVgE7gJHAGOAEeAI5BdBGIJAAiUs20Wl/wSJeacm9WPjBIAZs1GEPZugemrivCF46H89CrETYuTjfLlItzpIZjV6sM37z4I+7cX9xElum4tJgBOux2+z8emHIcExxIJAPe0gVNZykZio7x6ut1OVQUgvhxadjFPNZp7GL99Goqu/45gwcyUooFWeHd/iNJRZbcgPhNHQNOhv/gp9GfnQ3lrOIRGhzMlfW3oC+xWn5xsUtInZx77CqDeMQPGvO9Yrr10zyUw3lkEfeY8hqM87iY2FuXpJzYiBZR3R0Fo7nK+C8PQZ8yFNuHNeIKh57kQrzgD6m3TgT0HILY/DvIrg6Kq/ua/+yAEfFZUAG8cAY7AIYEAJwAOiW3mizzYENi6T8QTS3OQrwo4LM9A31MLUd1/8Oh5pru+Zdtk/Hd5gF2uHFNTx4DT7G9CQ7qAr/5Q8P1fMtofqeH8xsVloGb+kIPdhQKuahnCiz8HSg3jBRsVzF/vQ1CzaksfUcVAv9MKkadUnH30ug+fbfDh/bWWUNWp9TVc35pCccu3xRIAZl5tqJ0fhrDvLyhfPgpoIRhHtIZ20tXwfTaW6QRADiDccRSM+iexW3/lfxOZM2/Ubgr1wochbvgayrfPAIYG/ZizYBx1CpSvpzFSwWhwKtTzhkD5YgLELUujBIBx2HGu46gdR8WVGDOM7QjmT3UplSez0HSfvzNT2qew/XBoLtTwktSib4IP/sD1UHwdynxzwsG3EA59nJKcoIgACtMmHQhBUEAClpb+RgzJYmO5k8J7mS/yIJkwNi2pLHLnY8mh8opQSWfrjLe+hnrzVEtEb85ICK0aQahZBebaP2F8+SvMH3+HNOo6dqtvLFkFtetI5pgr8x+GcFwDGJ//P3vnAR5VtbXh77SZSehNOtKlCQoCKoiooHTpIipFL6iooCggSu+IoCBi7+VXLKhYQGwoAoKA9CJVihTpJJmZ0/5n7ZOZzCQzmQRCSFn7ufdRZs7Z5d07wfXtVdbBHPmW8BaQe7aAOuEe4fYP0wlJsfccgTHmPWG00zuUDyBqI1f/6fNhTp0PpX9ryLc2gvnyN7CWbhTzU2c/AHv/MfE9NeWJblBH3ckJ/s5n4/kdJpAHCLAAkAc2kZfABJiAQyCjAsB7GzzC+KfWqaYfras6AsApr4Q5q+JQtpCFttX8F01kOeuXMPuPOBxJkOFRbfzvai+uKJHiEppT9jOvCABWhUbwt58uXPVdXwyGlHQSdolqMBrdI4x2kSiwZHX4O84CXAWgLX8RysbPxTbozQfDrHs7pHPH4PpqCKSzR8S7Vuk6ULY4t3f6jY/DrNUOyrZvw5IAiv/QjtGPv+NM2O5CYVuelDADlHMiq1tGSz1m9bjUn6GvEpn/nTjtrGwyXO62Ivkgt6whkO8EgEDMfvFCwuU+Q80wxW0+lc0LNAoD0BaMhvXbZhiPzHOEgYXjheFu/t8vMAbMDu+6aEHILepBbnsN5GZ1AQmwPl8O+5+jUO5v52TkH/cBpJrloX08MuXG/sgpSAU9YTf29qa90LtMBMoWh/bZKOFxYAx+Cfb+/6C+9BDkupfDPp0IY9Bc2AledvfP0CbzQ0wg7xJgASDv7i2vLAsInPFJ+HizG9uOK/CbEmQJKBFnoWttP+qVMsIMzkZlDZBh9/cJBXGqjURdEv8c0NCLGsVN/LRXw5fb3bBsoFlFHb3q+kAG1sdb3Nh/RhGiP90Fx2s2mpQ30OUKH9YeTrnRDu2/bikDe04qYbfTO08owdvva8oacKs2Vh3UYNoQc+3TwAe3YuPPQyoWbHeD1lbUY6NVFT++2+kSfQVub5ft17Bop0s8Q/fRigxhoN5Vz4vCyZ4GGennfPlFWh95ONDN/Xc7Naz5V4M/2V6mm/P2NfyCcagAUKWoiZolTPy8V4NhSUEG8ze7g8Z/4IgEvCgOnFHw1nq3MP5pvZG8LGKtifpM75mKhU0hMhxNCC8lRlzpvVLxjkcH7Q15I2z7TxHMH2mchDIFLQTEC9rf/g18oP7O54w2KacL8SO9d6MJAJuPqeK9Uz4JJeMswYrODLWc6AGQIQEguVIArSFUAIj0a8SOKwarUhMo2xeLrzMiAETrx995jggnCG2xkjae3682MpTbw+Xpen6vX+Bbtn0OSQnPwDL3X2BP4a/Lchl4CgzNYOWBLB062zvz+74SeRREfgjnNzMUlSps9BVVIEKT8jmVR9yihCL9zaJqjeCJHygS+1FVCV/S+6ByjE4yQBmSXAwu9+2i0kE0ASDWe2Hjqw0AicanLP2WSMLniX9AJIrU/cvg934KKinqJE2tDkP/Q/C86B4AqYz99GL2gxscIWkfGel6t0mwtx9IEQDqVYb28iOwdQN6x3HAuSSoz9wHZVAHWKt3BD9Tet0IZdq9kIoXgr1uF6yf/oJ9JhE4chLmh1R2NrlpCuR2TaBO6gupSmnnw0Qf9IfnQW5SU4gE4j8cVAXWss3Q24wSMf5Kj+awvl7lhBoM6Qxr/q8wP10G7YPhIk+BVKQAu/tn+08vD8gEchYBFgBy1n7wbHIQATI2X1njEQZ96uZSbNx1pY+8f4NGd8l4CyeSnBvduqVMYWhT61DTj1ur+oPGHBn4A672ilvmF1bF4eDZtDWlSWjoXtsnxICAS3to/52v8OPL7Y7RHjBeQwUAMhjP+SUhNlAjYYHmQUbya2s9QqgINBpDtyThNk/GW6NyOt7+ywO/JaFbLUc0+GiL41Zfp6SJBxolYe9pJWY/Pev6zptfpPV5VGSqP01x/tsoNYMj5+SoAsDy/ZoQDEi0IfEmtQCQkTnQ3qd3brrU8osxUgsAJFjsOaUI4YYM+9IFLLywOg4nkiQhwPSs7cNVZQzMXhWHQ2dllCtk4cFGXry7wX1eZ7RffS+W7HGl++5l8VYaBgl+CfP+jMNpX8oZovMa4JwTBYBgCMDRrdCWzxNu/OS2b9TvCtficWGlAunnQtn5Y9B136zTEfr1gwAlvBZ36DMiBOCWp6D9OAXy/lXiR4uSAIaGAETrJ9KvPDKWvQnPwTR3Z9lvRKrI4CnwWPZkQY8ya93/o6hPnyYD/fmuUoQ09BQlA/N6o2z3Pu97sG0DLk9HSHDD56XM7gYUtQbiCjwpxAHBF4YopUilHenfneYIQJq7FZISnodl7kmLLJknhWJQiT1KJhkIAZDkQjHfg20Fx6ds+06lj0CFBUmUFFTVBvAmviyM/5RGfwc6z11MASCSsW//dwbGHVNg/bFdJN/T5j0UNI7TS9qnDusOY9YCWEvWChFAalhd3LxLpYrAPnQcevfJsDfsgdL7JqhzHgT8ejAHAIoWhDqypzDmjdlfAglJUF98CErPFrA37YN98qww0unmnwz60GYtWQe952SgQByU7s1BN/8qZfWnHAPJyQepf+2lhyG3bwLr29XQe00Nz/6f139YeH1MgAnEJMACQExE/EB+JbB0n4bPtzk39mRkD2zoxepDKijemT6rVcJE0/I6PtzsGMdkcPaq40X90iaOJEh46U8nRr9WSRN31PEFjTl6b9A1SVh/RMV7Gz3iJptudh9unIRl/zhx4dTIkKpTyggKAKH9H0uQhKAQTQAo6LJx71VebDii4pd9KTezJCJ8u9Ppv1oxUzzz9voUkYPGpLkE4rnpNpoMWrrhrVHCFGIANfIYiNVPpSLmefOLtL6/Dqth/T3QyCuMY5o/iR2p9yMaA4pPjxYCEIj/p1j8014pjfGbeg6RzgR5L5CHRXrn5q4rveI8kAhAMf+096d9svA+8BsSbr/ChzgVmL/VHQgHFcZ/6yp+YXzTvreopItzeb5ndOUBxxMkvXl2qulLc87+OKjh6x0ucf9IZ6hvA+cM7T7pCGU5UQAgt37oiSFJAFXoLYfDjisSTAJohXgA0LOub0aILP9pmiTBqNcVZoMecH09DNKpkBttLQ4w/SJ3gKgC0Lh/zH6M6ymZX4qYEhiPSreREUZl2y6sSaIspTv+gRxxS+6U9PuJJJILWhZVDNDcneByt7ugfnLL1zJ+OwAAIABJREFUy6Fx8mSUK2otKEpN0E1/oPxi6A08lfRzx90N09iVzNsS+SJU9UpRFpQMblkuBXfcABj6ClH6UdzUK9Xh8nSCN/GlMAGAbuj9vm/SfY/yUvi8nwjRwRm/DwxjgyjVFzDuJfky6L7vhQcDzccTdx+8SW+IUoUXXQCIZOxrKozHX4X51hKRZE8Y8ZTML0bSPu3txyF3bw5zxqcwxn/gZNdfOA5y45rBW3q6eQ8TBv4+COOhebCWp/xeka+vI6oFyDc1gHAxjNGsBcuh3zsrJckfxfdP7Q+l/60whr8B8w3HK4nmIdW9HOYXK0TogPbeEyLvADcmwASYABFgAYDPAROIQiDUSGxX3Y+21f04fE4Whhu5apPx1fJyXRhRJADQjS0ZjoVctvAMIEONQgeKx9m4oZKOb/52hAMy7m6urItR6bl/z8kgl+pNxxQREkChBgFDKlQACO0/kmt2qAdA5aImhjZNwg97wpOzUb+pY99DhY5QD4Ck5OR0ATzk9UAcbqmiRzSgU/cTOlZm+UVa31fbU1z3A/2l3rrQEIBoDKIJAP8lOntbobApPDQyOofUZ4Ju5kkooBZt3f0bePHWek+YAEDnJHC7X7+0AY/i7FUxj40zfkmEnlxfQcfCv91QZcdLYO2/anA/M8s4I+ebEiGSN0io0BS6D4H8CTk9CaAo8Wd4nTKAqgtGvW5pygCGCQD0lyOV71s2G8q+lYCe5JTlKlASxlV3wqzbSRjt8sF1IqmglHAMVEXAqHs7tBUvi7HCygDG6CfaL2G6wfV7P4Khb0g/uV+UDshIpoR6Lk+vqCX2LsVfAFSpwO9bkJzZP7NJLyXISjm43N2F8ZtfWooHgC98yZILLlcruDw9wkIAqLxifMFxIpdE6G0+Gf2msU30EagIYRo74E2cK0ILSFxwuTvC7/04TADw+z6Doa9L9z1NuxZ+HxmghijvSOOTIKD7Fon36HafWrAfdxu4PXcg25IA+o2Ixj4Z/6lj9jOStE+bOwjWqu3QO4x11jfvYSh33yz0PPPZz9IKA2LxJuzDJ8U/pZKF09zwxzrPlDjQeHAuyDuBmvJoZ6jj7hZhAJRMkNZB7v+BRmEAFIZAIgA3JsAEmECAAAsAfBaYQBQCoQZSpEfo5vbmKn4s2uUIAKmzzgcMYnLfJuOdDEoy4gY38aJ4nIV9pxW8vd4NMjzJyCORIEEHftwT2QMgtP9YAkDg2dSGGa0jlgBABvKKAxq+362JkIaAaze9G4hFp35j9RM6Vmb5xTK+QxP3hfYdKQlgJOM0kgcAiTCB+H8SOWLNIdqaSHigvqI1Ojf9GnjxyVZ3mABQobCFT7a48es/mhCXqNHZoBwNKw9q8BpUKcDGvtOO+/+QJkn4bGvafAah46Z3RjNyvkkAoDnlRgEgp/9ie/2FV/DR2x+GTbN2vTqYNHsaihQtEvY5uUvrvp9gmlthmZQR3w/bJkMw1HiWhJEvSYUgyaWhak1FpQD6LKc2MgQp079l7oVtnxLu7YAjjqY0zVmXXBKKUk3EqNPNcX5sdANP3hO2dSrEtZ60qULwxD8sbtGDIQAZEAAiMZSkOOFVQV4CoSEAoQJAtPdU7drkMpQkAFyeLAB8fOkEgAix++Y7P6Rr7Adi9mMm7buhHqRKl4mEfcFcAEULCqNeuOQfPwu9+ySBiv6s3NkyS46siPXvNU1UBhCN3P0/ejKlQgAJDIEwgoqlIFUr65Qh5MYEmAATCCHAAgAfByYQhUDojXbDsgZ613Pi4UNbelnnyXies8qD40kpMf6h7tEfbHJj5QHHPZ88Am6t5sfr6zygm3xqqUMAskIAKFfIFIkIA+7b5ML+wUY3Nhx1DNbU7tuUB4GS0H2x3SWM0YC7+vbjSsx+QkMAMssvkvEd6n5PLGjuG4+q+GSLS3hNkFF84+U6Pt0aLsjEEgDo5pze+2GPJkIwAkkbY80h2poycm4ofj6QCDDAlASAgAjhS/a+IMHlwUZJgjV5kwQauf+TcZ6RsaKd0Yy8G4tBIIzkzb882JXDQgBy+i+2zAgAOX0tPL/sJUCCkKGvgd+3ELZ1EmS0e+IHwTL/DYnBd0IASDByXPcpL0A5KNqVwlPAScxXH574+4IhBIFVREoCGBoCEO290BCEaAKALFdICSWgEID4gfAmvpqlIQDpxe7LbRtD7zZRuNAHjP2wmP3+raHOHAhr/e70k/Yl+aAO6Qx4XGGu9/BoUGfdD7npFdC7TID9zzGRiE+d1Of8DHHbhr1+D4wZn4rygsqQTpCvrQ1792HofZ4ViQapyoD60sOw1+wUFQVQwJO9B5JHYwJMINcRYAEg120ZTzi7CNCtZ7QkfaSnNy5voHYJI5gDIFLd+dBbVnKh79vAh/qXOUmZ6PaWjLBQSYFCAOnPFBpAmfzrXZaSAyArBIDbqlEyQo+42Q80yi1AHgwBAYCSGP72jyNM3FRZR4eaPry8Jg47jiug223KRn/KK8fsp2tt33nzi2R4xkrAR1UViF8gaWI0LwjycAjctAcYVCxsiYSLlByRbtbp3yPNQZURc01UvYGSB0ZK7hg4Nx1rODkhQnMAkABAlSMCYQA0NzKwaT6UrC8Qdx9IEki5Bi7kjGbk3ZaVnOSVoR4AJE5EOkOBhIs5JQdAdv2eON9xWAA4X3L58z1v4ivBTPmaqxlcnjvhTZgpEkWSu31cgeEw/CuCAkBKXonA3zAyNHdrkTDRmzALlkWeJKkbVQu4CprrpjQ5ACC5Yr6nKLWCOQCiCQCaux28iS8mezEE/xZKzglhZTwJoGXDWvM37F82QLr8MsgdrwXiXDFj99Xn7of51vdOgr5kYx+UtX/Qi7A+W5YSs+/WYift632Ts4AkP6yNeyGpshNn71KdEoEPznUM9J4tQOEClIE/Uy3JD3POlzCmfRwe8z/nQVAlAeOZT2BOpaSPKU2dfi+Uhzpmahh+mAkwgfxHgAWA/LfnvOJMEKBYfzIoqRIAGclkwFFyOXLXb1PNH1amL5IAQDfr71BiN1MKGs+u5Itc0fdGj7jZpf9Eo3Jqravq+Ppvp/weGaU3Xu7Hx8kZ+LNCACDjd+t/CuZvcQvPBApNqFncFG7nAQGAsvcv2OYScexkkNLcSCSoUcxEr3peEa5ALVY/NNb58otWfo4MUcqlQDf/gTKANB+qcJC6LGN6AgAJIK+u9Yhs+tRKF7TgNSSQ1wLF/1OLNodYayJvy1jPUEx/JA8AGjdUnGhd1S9K9ZFXyGvrPGI/Au7/JFJQizVWaCnJ1Gc01rskYkQqhbjusCo8Lc5SGcB4C03LG1i82xWsJEF7zy19AiwA8AnJDAG69fclfSBK9JFrviMVa1DUynB77hEiQPgNfAURGmAa20UFgLRlAN+BaVAlAAq5oPCRAiAXfnfcnWnyBsTFPwZZKZ9cPjD6e2FVCKKEAHjiB4OqQfi9X8C2E0QZQJobhbiQl0LUKgB0E77rX1jfrxVZ8ik2zZxOCQedJrLtPzcQ1oY90NuNFgaztmiSMMgpbt4c+ZaIkZe7NgMsCxYlxwvJ3B9I5kdZ/LUvxkBqUBX2eSbts3cegt5lIuw9jsiijr8HytAumfMASPDCeOxVmB/+LAx6ShJoDH1FeBRI1ctB+78RQLFCMPrNFCUAAwyUaf1FeUFuTIAJMIH0CLAAwOeDCeRjAuRp8NFmN5YnhyJcW0HHXfVSJZnKAJ+s6icDQ/EjTCBPEGABIE9sY45aRCQX/Bw1wcBkyJjf8g+kKmXS3orTXyanEmD9fUg8LV9Z2bnZJx+BQMZ9+oNHg9y+KfDPUVird4jvKTO/rRswBswOX3bRgpBb1BPu8fIN9WDN/w3GhA9Eyb6AsW8tWhM5Zv98kvadPAf90VdE/3L7xqBM/3A7IntGm/XFcuh3z3BEik+ehvX9GhiDXwp6AgQEDzvB64gZ9S4XoQEZqSSQ0Tnwc0yACeRdAiwA5N295ZUxgTQEQuO+U39JruX96vtE2EGsllX9xBqHv2cCRMDn8+Gv1Wvx3ZffYuf2v3H44L8CjMvlQrWa1dG4WVO0bH0TKlauBCkk4VVSYhJmTZqBnxf/mAbkXf/rgz4D+0FRHJecUydOYvJTE7Bu9dqwZytcXhETZ00RfW9Y8xeGDhwS9v3NbVrh8dHDcOL4CZHUb8XS38W/Fy9RHNfd2AxdenXD5VUrh82LOsisAGBbFnbv3I3vv16MVb+vxP69/wQZXFG3FpoQg1tvRplyZdOM5fN6MXPiDPy06IewuT8xZgSubtJIzOX3n3+DZVmoWqMa7vrfPWjW8obgs6ZpYvNfG/H9N4uxef2m4NiqqgouDZteg5a33oRadWpBklPCiwIdLPryWzw7YXoabg8PH4JvF3yNzz/8RDArU74sbmnTCr3vuwdut+MufTHG7tWvN/73yP3wJnnxzedfYfHCRdj99y7QeupddSV69b8LjZo0iriWnPwTmeMEgNMJjmt8nBtSo+oOOsMULvjmq4ugffKUU3KPmm3D+vEvGE+/A3uzUxKQmohvf/txSGWKIdRIVx5oD3Vaf9j7jzm37TsPCZd+ufdN4s/kek9u8sq0e8WNuL1uF6yf/oKd5INcr7ITPx+SoI/eN9/7EfJ1dUT8PooVvKRbbc77Whj2yuS+sLcfgDn2PahzH4K1cCXMd53fZ1Q+UB3eI9PiwiVdGA/OBJhAjiDAAkCO2AaeBBPIHgKU1O/TLS6R9C8p2b2f4uapKkHHmn40LBPb+KeZZlU/2bPqnD9KTiyjlxOo2baNjes2YOaE6Ti4/2C6UyLjrX3Xjuj7wL0oXKRw8Nm9u/Zg3LDROLBvf9j7JUqVxKTnp6JGrZqgcT5+50O8/sKrYc9QnyMnj8aNrZwM3pEEgJtuuwXXtbgeL0x/HmfPnE0zRxIpHnv6CbRqf2uYYZ4ZAeDIv0cw79kX8Psvv8Vk0KlHZ/R78F7EFygQfDaaAHDPgL5Yv3a9WFegEZepLzwjhABqxG/21FliH2I1Eg0GPfEISpdNNuqSX4gkADS/uQVKlymNzz5MceOmxwc/+RhoDRdzbBIAbuvUFtNHT8G2zVsjLovY3D2gb1AgirX2nPD9JRUAAsZ+8UKQ6lSCTUn0Ok8QbvfCUB3dWyCyPvkNev9ZIq5M+2w0pCsrQypWULixU3Z7MvTVZ/8HGBbs3f9C7tAUUsWSThnO7QfSJtZL8kN/eB6s+b9CvrYWtDcfgz7iTRGDTxny1ZE9gUQfjNlfAglJUF98CHKTK3KUsW8fPwNrwQrAr0Pu3hzSZUUBr+7kEvh1o/AEUEf1gjKwnVNecMIHwgNCnXYvlHtuYQEgJ/zw8RyYQC4jwAJALtswni4TYAJ5jwALAJH3dN2qNZgwYmxEwzraKWjd4TYMHvEY4uLjxCNk3NMN7/OTn4VhhAtcHbp1wkNPDBZeBU8NHp5mnK53dsf9jw0KGoGRBAC3xwPTMNL0HTq/QoULYfyzk1C/UUrd+owKAPt278XEJ8cJQzyjLTWDaAJAfHw8EhMTw7ptc3s7DHlyKDSXJsaMJJ6kNw9a46gpY1C8ZIngY5EEgEjcyNtiypxnUK5CuYs6NokPZ06fCRM+Uq+J2EydOwN1G9TLKPZ8+1xEY//kORhPvgmpRnnIra6G1KAKYFpOcrx7ZgRZURiAtmA0rOVbYQyaC6lSKcjdmjsG/59/CzFB6XMLpPpVgNMJ4l3rp/UiRl/7cITIeG/0eVYYyvLNDaC9Nwz20VMwHpoHa/mW4Djkhk9CBMXS5yQ3eZEv4M7psLc6Hj2hHg+gUIIek2Gt3CbyABBD87kvoM4aIPIASGWL59szxwtnAkzgwgiwAHBh/PhtJsAE8hEBSkK4YJsbG44oSDIk8d+RZQpa6HyFD7VLmggtude4nAGqqED5FcgpmvIr9KjtEyWZqdzfx5vdOEVJ9OIsXFHCxLL9KYkYKYlerLEIOyXxo34okSQlmqT5lIiz0LV22qSIVFWCwjxWHdRg2hBJE/s0SFvaMqdsJ7m4jx76VJqb+4zM73+PDMQdfXsHb9zJAJ4z7XksXvhd2Otk5D09dQy+XfBNmtv1eg2uxOjp40A34oEWSQDIyHzoGTI6R4x/KihMZEQASDiXgGfGTo158x9pDuQJ0fveu4V4EU0ASP0eeTxMfG4qGl/fJGpIREbWGxBWSESgFkkAiNRP97t7YsDgB3D29JmI4RgXc+xIfVOYSP8H78vIsPn7mUjGPhnwW/6B9csG2Gt3Qhlzl0i+p3ebJG7yA02qVxnay48AbtUxhHc6sf+hjUQBbcEYUdPeePItmC9TWcO0jTwHlPvbOcn2zid2/xLsYlheg+TxlftuEyUK4fUHBY/A1JSRPaGO6AmoKWVhL8G0eUgmwARyOQEWAHL5BvL0mQATyB4CFPbwyhqnIkTqFsif4DNTyhBSWb8jCXKwxCIZ511q+UTVhXl/xuG0j2pKOI2+s5KrdVEZParEEGusGiXMqM9Qycm7rvSJcpKBsoiF3TbO+aXgODQ6VU+4tao/ewBmYhS6tf/wzffx1rzXw96iuPpHRjwqXO5VTcPxY//h/dffxcJPvwx7rmadK0TcfqjxfuzIUYx+7Clx2x+r0Y39mOnjRXx8aIsmAJDL+xNjn8RVja4SsewvPzcvTd6BosWLYdrcGah+RQ3RZUYEgGU//4ZJT45L413QsfvtuPt/fcQt+4F/9mPm+Gewaf3GsLmG3qanJwCQ0DFs3JPi1v34fydQqEghEX9PeRMoJ0Joo3CGBx9/GK3a3SqEDBIoFnz0Kd5/7d2wOaYOI4gmABDnx8eMQLMbm+HcuXOwLBtFihbJlrFD1716xWpMHTUxjQdIIL8DeSvkmxZw5S9bXBjcMZtPh7V+D3DkBOx9R2H/tVsY+2S0m28tgfHIPMfdf+F4yFdXgzHx/2AtWStEgNAs/DQOucKL+H+qKUp/3nMExpj3gFPnREZ/uh03/++XYJI/cvm3D/wHeFxQnugGpccNOd8dnnIdrP4bxuOvivVJsgS5bysod98MY8jLTkZ/4vXmUMhdrheeDcbAOYKHMqY3lJ4t2PiPeSj5ASbABGIRYAEgFiH+ngkwASYA4I+DmqiYYFgAldOjcoE/79Xwwx6XMKprlTDRtLyODzd7hNFP5SL7NfBi90kFi3Y5z1QrZgpPASplSPY+/blvAy/eXu8Rz1EjAaBmCTPmWHVLGViw3S36vayAhYENvVh9SAWFE0Sbz71XebHhiIpf9oV7G+S0DT539hwmjhiLNX/8GTY1ii8nt/zQ9t/R//D0oyOwa/vOsM9nvDQrjQH/54pVmDB8bBq399Trjxb/HU0ACI1bp74oodzIR4YLgSK0jZjwNFq3v1V8FEsAMHQdc6Y/L5LkhbarGzfEmGfGo1DhlDwHf2/bgVGPjkwzHokYLVq1jOoBEHrjHzpGtLE79+qGB4c+FBYXTyEE00ZPxvJfloXNc+ioYWjXpYP4LJoAELjxDyRipGezY+zU6442Zn4TAKwVW4Ml9NSxd0EZFv6zFthgis2nhHz24ZPAibMw314CuXVDYdgL4/XbiZCvqy2y8+sdx4mEfHSjrQxyzkPw1rtgHLSF4yA3rikUUJsy+n/2u/gn3eQL43fcB5Bqlof28Ujh8h7aZ2hugZz2OyzafEggIbd++98TwUeoegHF/od+J0r9zX9KrJ0bE2ACTCCrCbAAkNVEuT8mwATyJIEPNrmxMrlcYqeafrSu6seBMzLmro4T7vpkhLe8XBdGOQkAlYuaGNo0CQfPhj9TrpCFvw6rglGgn9Q5AGTZjjlWaD/tqvvRtrofh8/JeGF1nAgNiDYfEiy+2uGU1SKxgcINclqjhH0Uk3/oQFp34IzOlTLcUzx7aKOM8u+/9g7ee+2dqN1EimEPPBxJAKAwgukvzUTtenWCfUYTMALZ5+nBWAJARvoIDBjr2WgeAJWqXI4ps6eL7Puh7eyZMxj96FNpvAoyyp6eC11rNAEgIFBk99jksTH1hRmg9QdapP3IbwKAvfdI0EVflJmb86CTnf+HdSJ23yZDfu4gWG8shjH+gyA7MlKVO1rAmDZflKkLGPv2oePQu0+GvWEPgv15NBEWoHcYK95X5z0sbr+R5IMx4k0hJgSbpkBu1wTqpL6QqjiJJSmpoAgjWLtT5ArQ5j0k8gDk9EZ5CczXvgMOHhdeDFLpYo73AnmAXVsL6nvDRAJEyvBvPPSi+Fx5sifUkXcAStrKGjl9vTw/JsAEcjYBFgBy9v7w7JgAE8ghBN7b4MGqQ+GG+8USAGjJscYKFQAiISqg2bi5ih+LdjmCBHktPNY0SXgI5HQB4J89+zDykWGg7Pfn20IN0NA+YsWjp45fD303kgAQyZiMZnBnRgA4feo0Rg15Els3pSQyo7lEEjZijRft+0ZNr8Ho6eNRsFB4ybNoY2dmL0KN50jMIwkn1H92jM0CQJSdTPBCH/QirM+WiaR72qdPw16+FXq/mSKjvvb5aMhNaoaV45M7NIH2+qOwzySmGPv9W0OdOVDE4Qcy9Ie6+4cKDdSvVLIw1NeGiBABe9M+2CfPQipSwLn9Lugk8ww2vyHc5ym8QKpdCdpno0S4QY5stg1717+wdxyAMfxN0LqpUflCyuhvzPgE5tT5jrE/qAPUKf0Anw5j+BuQrqstyhhyrH+O3FmeFBPI9QRYAMj1W8gLYAJMIDsILN2n4fNtjst9xBCAkiauLa8HY+4DIQCUB4ASB1LoQMXCFhqV1fHVDqcfCgEgt/w3//JgV0gIQKUiZsyxKIlfYD4NyxroXS9tQr/QpIS5SQDICg+ASAJARhILknv446OHgzLpp27Z6QEQ7RY+0rqiPRtIYhdNAIh2w50VHgCxBIBIRjjxvlRjsweAc9qNiR/CnP6JMLy1VwfDfPFrWL9vhvr0nVCGdRMGqchc32Ui7D2HIfdsAW3uIPFuJGM/ort/spFrvrHYGZRK2s26X2T7z0ij5IKIc0GqWCpHG8jWVyuh930WyqNdgAQvzHlOOI/ySCeoE/vApuSJ/WbCWrrRCZ34v5GQ2zQSwgkb/hk5CfwME2AC50uABYDzJcfvMQEmkK8IpJcEME610beBD14jJekeJaKmQP/k3H4i0V/7Gn5cVdrAi396cCIpxa1TU5y8VyQKxEoCGBiLQgxeWBUnQgxSNxq6cXkDtUsYwZwEuUkAiObSnjrWPjMHMFolgEh9UAI9SiJYsXKlsK8zmgMgmgdDaA6DWCEAmckBsH3zNjz96JMic39oi5UDIJoAEG3sSDH7GdmDSB4A0QSASzU2CwDOTlJsv959kvMHun0/l+QYrb1uhPrcQKBQfFg5vkDpPRQpEIztl0oVgfbFGFGqL7Q/uuVX7mzp9J3kh7VxLyRVhlSrIhDvzshRyhXPCHf/uQuFUGJ9vwbq0G6QKcnfvbNEST/hTfH+MMgt64ukf3qvaYDXB/XZAU44BGf4zxX7zJNkArmZAAsAuXn3eO5MgAlkK4FIpfnKFrTQo45P3OaH3rhfXsREEbeNTcdUKFJ4GcB1h1V8utWNs1QGMN5C0/IGFu92CVf9QFx+rLFo4RTrT1n+qTIBvUuGP3ke3FBJR5tqfqw9rAY9EnKTABCtCgAZjQ8PfxSNr2sMRVXx39FjolpA6ioAlatVwYRZU0Rm+0Bb8vVizJz4TFi2errtJ5f/Fb/+nibc4LaObTH4yUcRmgE+vSoAg0cORZPrmuDUqdOY9+wLaaoA0FjPzJsJyjFALZYAQM9EysRPn3e+oyv6PtAfBQsVuqAqAOnFuEcam7L2DxzyIFreerOoAkC39V/OX5CmCgA9N2XOM6h9pZMXITMCQLR1X+yxWQBwflKoHr243U+OTw/9BSvi+EkEiHfDGPUuzNlfCPd7UaLvigoRjX3K9q93mQD7n2NQhnSGOqmPU6YvjzbBr8eUoLt/6Jopl4J+9wwhqlBFA/XtxyGVLgrzw18gN6wmQhq4MQEmwASygwALANlBmcdgAkwgXxCI5HKfLxZ+ERaZEXf9SMOSof3o00/gto5tICUbGtH6IiOfygp+8fFneP2FV8O6ixQKEE0AyMjyU2fvz4gAQGX2nhk7Fb//8ltGhgh75n+PDMQdfXsLBpkNAaCOyJuAygCuW70202OnrqKQWQHgUozNAkDyNp9OCKs9T+7q0FSYsz4XDygPtoc67m6R8V8YswC0T0cJ13WqDmC+9xPkprUgN70CKBQnkgfqD851jN5AuEAeuu0P/nBQOcRFf0KqXxXmO0tgPvuZ+ErudC2014Y4iQoNE8b0+Slx/090gzrqTr7xz/RvGH6BCTCBCyXAAsCFEuT3mQATYALJBFgAyLqjQF4AixcuwvOTnw27tY81AsXuDx7xmLihphbN9Z+8CSbPng7yFjh25ChGP/YUdm7/O6x7CgUYN2OieIba+QoAJCaMnDwaN7ZKdn/OoAcAjblv915MfHIc9u7aE2vpwe8jMZg5cQZ+WvRDWB+xstyvW7UGE0aMxdkzZzM8dqQqCpkVAGiw7B6bBYDkLSYj9cm3YL78jSi7py0YDalKGRiPvQrzw58dEWBkTyi3Xwfzo6WQm9eDfH1toHB8mjMSmiuAvlTH3wNlaJc85wFAlQmMoa/CWrBcuPArw3vAGDjbcfenXArk7t/qasGHSidS3L/t9UObORBSw2p5jkeGf1nwg0yACVwyAiwAXDL0PDATYAI5iYBpbII3cR5sOwmSXAJx8Y/Btk+m+cw0tsDnpczNBmTlcsQXHBdcRmYEgEjjyUrams8+78fQfYvEGKp2NTzxg3MStos6FxIBli75WbjUnzieUjc70qBkZN9+R1f0e+DeoPFPz0Vy/afPKdEflQkMeAlEqw4QakxHEwCa33QDVv3+B/x+f5qpuVwuUOx/287tEVrvPiMeAIHOqBoCMYjlCUBj3T2gL7rd1QNud0pM9fl4AATbWZqgAAAgAElEQVTG3vTXRswYNxUH9x+MudckcJBHRdHixcKePR8BgDrIzrFZAEjZMipTZwyYLT4Qxmvn60X5PXvpRkiNqkMqXxJwORVR0m0nz0F/9BVQTgC5fWPI19cB3Fqst3Lf91QB4f45wtuBkvmpLz4EqVwJx0Pi1LmUMn9li4u1UXlEqnKQG8oX5r7N4BkzASaQEQIsAGSEEj/DBJgAE0gmoPuWRBUALgak/CwABHhSabgVvy7Hbz/8gr+37QiKAWTwVqtZHY2bNUXL1jeJpH0Bg57ejeb636zlDRg+fiQKFCwQ3DKKZ588cgL+XLk6bBtDQwo2rl2PoQOHpNnmWa/ORuGiRbDgo8+wYunvYn7FSxTHdTc2Q5de3XB51cph86IOMiMACKPBsrB75258//VirPp9pVgbNWJwRd1aIBGiRauWKFX6sjTzuxABgDrzJnkFlx++/V54SRw++K8Yg9gQ84ZNr0HLW29CrTq1IMlpk1KerwCQnWOzAJBybOy/dju3+y3rR73dvxi/63JTnyLR35SPoPS7FdJVVUHM9B6TYf97AlL1ckI4Mb9cwe7+uWlTea5MIB8RYAEgH202L5UJ5GUCtnUcSQkzYFlHIEkeuOP6Q9WawO/9FH7fd5TfWvxZUaoHDXhFrQ/Y52Cae6Co1WCZBzPpAVAJilINuv47YBtQ1CvgiX8AklQYlnUIvqT3YZq7AJtuhmVIcjG43LdDc92AaB4Aun+ZmLNtn4EkFxfzNfQ/HIMrn3kA5LTzGs0DgASAQHK/nDZnng8TYAJZS8Detl9k7qcQB7ljU2ivDBb5Dsx3f4Tx0ItiMEqYqDzdC8agubATvOzun7VbwL0xASZwgQRYALhAgPw6E2ACOYeAL+ld6P5fxIQ0961we3oh6dwUmObfkKQ4IQrY1qmgAEAGNv1ZktzQXK2g+3/IlAAAkBuslfx/GlUS47rc7ZCU8DwsM0LctuSC29MTslw6QsjBGXgTXxbGf0qjG1UagwWAS33SWAC41DvA4zOBS0QgkOTv6uqQShYWMf/m+z85v5eTcxvYx8/CuGMKrD+2O6EAcx6EfPNVkIqyu/8l2jUelgkwgSgEWADgo8EEmECeIWAaG+BNfAW2nQhFqQFXXC94E18QRj7dpMcVHAnd92NQACAD3u3pBtV1LSxzP7yJL2VKAJCkAnDH9YFhbIDh/z1opMtyBfh93wjDXZZLwR03AIa+Arp/qfiM5uLydEoznq7/Bt33PTl8i/wCnrj74E16A5a5jwWAHHBKs0oAOHBGxtzVcaBSj5cVsDC4SZIoGZlT2ot/xuFkkoQhTZNQyJU988rpTHLK3vA8sp9A6iR/6qyBsI+chN5zqiibiKIFob09VOQ6oLh/+g6WBXX6fVD6tuIs/9m/ZTwiE2ACMQiwAMBHhAkwgTxEwELSuakwzZ2Q5KLQtOvg9y0RRrfL3RYuT3eExfDLpeApMBSyXCaiS37sJIAVRRJAn/eTsER9BNTQ1wmumqs13HG9YRo74E2cC9s+K5IMutwd4fd+HCY4+H2fpbznbgO35w5wDoCcczzzgwBwyithzqo4lC1kYcDV3myDzwJAtqHmgTJLIEKSP3LxtxatgX7nVEA3gz1K9atAndQXUoWSkGqmTeqa2aH5eSbABJjAxSDAAsDFoMp9MgEmcMkI+L2fJ9++y+L23bL+FbH3cfFDxK16tCR+F1IFILWRHioARAJB4QgUJuD3fcsCwCU7KZkf+GILAGd8Ej7e7Ma24wr8pgRZAkrEWeha2496pQyEVploVNbAWb+Ev08oaFJOR6ea/gy/e01ZA27VxqqDGkwbou8+DXxwKzY2H1Px1no32lbz45YqOpbt17Bopws0N/IFUGTgihIm7qrnRWG3HTanxuUMeFQbyw9ooMCVayvo6FHbB0mCeD+9tUUTAGK9F8okvXVlfrf5jfxMIGaSv/8bAalGeRjT5wcT/REv9ek7oQzrxrf++fnw8NqZQC4gwAJALtgkniITYAIZJ0Du8kmJs2FbJ4MvhSbPyw4BIDQEgBINeuLvE4kBQ1skwYGS/QVDBygEIH4gvImvcghAxrf/oj55MQUAjwq8ssYjDPrUzaXYuOtKH2wb+GCTR1w4loy3cCJJFgZ3v/peLNnjyvC7ZLif80uwkr37JQAdavpxa1U/vtvpws97NQxo6IVuAW//5YHfktCtliMQfLTFGb9OSRMPNErC2sNqcE4VCls4kiAHL0RJwOhSy4frKhgx13ZZvJUmLCKzTNJb10U9GNx5riZgHzkFqaAnWJYvo0n+1OcGArIM883FsBavgdKnFeTO17Hxn6tPA0+eCeQPAiwA5I995lUygXxFwJs4J+hKD5F0rzc0142CQXYIAC7PnfAmzIJlHY7AXYKqXQXNdVPanANIgjfxRZGzIKVR3WxyMaUqBlfDEz84X+1lXlxspNvuvw6r+HybWxjllBdgYEMvVh9SsWS3S3xWq4SJpuV1fLjZMcA1BehVx4v6pU2sPKBiwfaMv1vQZePeq7zYcETFL/ucuuxNyhm4p74XofH/Kw9o+GqHS3xfKt5C3VKmuP2vUcIUYgC10Bt46rdfAy92n1SwaJcz72rFTFxV2og5v041fWLs0LwImWWS3rry4jniNWUBgUQf9IfnQW5SE8r97QDTAvxGhpP8KXffDOHiwo0JMAEmkIsIsACQizaLp8oEmEDGCFCyPZ/3Q1F+T1YqIq7AcEhSwQsSAChrf1yBYTD0tcEkghRS4OQA+DgsBwAZ6U4ZwHdgGlQJQBcVAihpoKpdC3fcnTCNLWmqAMhKeej+H+H3fgHbThBlAFWtEXQfZZs2WADI2Pbn+KciCQBfbXdj1SGqKgG0q+5H2+p+HD4n44XVccJ9nkSBlpfrwpAmAaB0ASuYpO+9DZ5MvVu5qImhTZPwwx5X0MAnAYDGpPEqFDZF/P+W/xThAZBkhBs45JFAc6QQgVABINDvwbPhSQ7LFbJAxnx6a+tRxyfGChUAMssk2rpI2ODGBCIRsJasg95zMlAgDkr35rA37YX62hDn7wpO8seHhgkwgTxKgAWAPLqxvCwmwAQunEA0b4EL75l7yM8EYgkAkdgU0GzcXMWPRbscAaBqMROPNU0Sj4YKAJl5l7wLAjf8JAA0LGuExf9TXysOaPh+tybCDQIhA/Q5uds/0jgJZOwHwhIyIgBEmx8JAJ9scUcVAC5kXSwA5OeftvTXbi1YDv3eWSmJ/Kh839T+UB5oz0n++NgwASaQZwmwAJBnt5YXxgSYwIUQ8CW9nVy2z+mFygrGFXzqQrrkd5mAIBArBIAM8d71nJj70BZ62x4qACzdpwXDBzLzbmoBoIjHwrJ/nPj/GsVTMpvTHHymhG3/Kfhiuwv/JcogQeLhxkki5j8gAARCAOizBdvcMCygYmELjcrq+GqHE6IQbX5ZyST1ulgA4B+8aASsH9bBeHAu7H9POL/nH+0MddzdThy/YXKSPz46TIAJ5EkCLADkyW3lRTEBJnChBJISZsI0NotuyBXfHXcPVLXBhXbL718iAtKZQ3B9MRhS0knYJarB33EmbHehizob+cCfcC0eCxheWBUbw99uWlQBQJWBF1bFiRv11I0c8BuXN1C7hBHMARAqAJDb/Pm8m9pQPuOXRLjBkCZJiNdscSP/2z9OjoCbKuvoUNOHl9fEYcdxBXTbTx4AG4+mJAEUodC2+J9olASwfQ0/mlXUY86vZSV/mhwA58uEBYCLeqzzVOfWss3Qe00DTp1z1lW0ILSPnoTcvK7z5yQ/J/nLUzvOi2ECTED8d+3RhCPhVwzMhQkwASbABJhAHiOQ0wWAIm5bGN90m06VAMjNn+xpulW/oZKONtX8YRn3QwUA2qrzeTfUUG5wmYn9Z+Vg/D/1Sbf+C7a5RPx+ou6UAaTkgzWKmehVz4tinvAygJcXMUHr2HRMhSKlLQOY3tpS5w0Y3CRJ9HWh6wokN8xjx5mXc74EbBv2+j0wZnwKe8dBKEM6Qb62Nuzdh6H3eRY4lySMf/Wlh2Gv2Qm57TXB6gDnOyS/xwSYABPIaQRYAMhpO8LzYQJMgAkwgSwnEE0AkHxnoS6fB2XvMsCfCMgq7GKVoN/wKKzSzi1grGdCb/rNOp2AxONQ9q2AWbk5lP2rQjwApkJd/hLUTZ+DavpZpa6A3nYKoCdB+3UW5MObANMvsorbccVg1u0Mo2FvyAfWBD0JzHqdYWvxUDd+BlgmzOo3Q2/xGKC4oOz+FerKVyCdOyL6p8/MKs1gNB8S9HbI1FrSGSuwQdHCErJ8A7lDJnChBOg2f86XMKZ9HB7zP+dBKL1uhPHMJzCnzg8bRZ1+L5SHOl7oyPw+E2ACTCBHEWABIEdtB0+GCTABJsAELgaBiAKA6obrh4mQ9y5PO6QrHv5bx8MqUy/mM7CtoIFuF6sM6fR+2K5CMBr3g7bi5aAAYFa5AdqyOYBlwCpZHXq76bBVF1zfjIB8ZEvaOcgq9Fuegu0qkNJ/wcsgJR4Xxr+jTkjQb3gMdomq0L4dCcnwQr/pSdhaHFxLJoixzWotobcaBZh65tYSZSyzdvvgXFkAuBinlfvMcgIJXhiPvQrzw5+FQS/f1ADG0Fdg/3MMUvVy0P5vBFCsEIx+M0FhAdSU3jdBmdYfUvGLGyqU5WvlDpkAE2ACMQiwAMBHhAkwASbABPI8gUgCgLx/FbSfpwtj2ipRHXrbSZB3/wZt5SvCSDertoBVpXnMZ8za7eBaPE4Y21A98LceA6vcVZAPbwh+Tl4F8CdBSjgmPAz8babALlwW8qG/4Fo0GtATYZWqCb39M5D/XgLt9xfFnphXdoVZqWmKAFCgBPxtpwoPA3X1W8FnrOJVoC2dKf5sF68ijH6aA/VJngDCoNn5Y6bWYkcZS7/+IRYA8vxPTN5aoPXFcuh3z4DUsDq0T56G9f0aGINfCnoCkLGvPjcQdoIX1hcrINW7XIQGiEQW3JgAE2ACeYwACwB5bEN5OUyACTABJpCWQCQBQF3zLpSNn4uH9eaDYda9HdK5Y3B9NQTS2SMiWaBVug6ULQvTfcZodA+0n6Y5N/0lq8PfcRbgKoDQ0IDQGdkFL4O/03OwC5VJ/tgW48kH1wo3fvnIZiccIYIAYFVoBH/76VC2fRc0+IVIUP1mxwPAdzZ88Vo89GYPw7ziNmjLX4y53rC1RBkrVADgs8YEcgMBc97XwrBXJveFvf0AzLHvQZ37EKyFK2G++6MjkI3oAXV4D8DtJL7kxgSYABPIqwRYAMirO8vrYgJMgAkwgSCBWAJAJFQUh29VagJl++KoJOkZ49oB0H6bkybbfxoBQKIM/5Qm3xY3+2RIS6f2w/X9WEgn98EuUh7GVb0gec9C/ePVyAJAcjUBZdu3YQIA9aXs/R3qqjchnT4gPBgCzS5UGv5Os6FumB8UAKKtN9JaIo3FR4sJ5FQClLxPf/Rl2Fv/ESX9lAfaQ9SkdKmwft0oPAHUUb2gDGwH89nPYEz4APBoUKfdC+WeW1gAyKkby/NiAkwgywiwAJBlKLkjJsAEmAATyKkEYoUAmHU6Qr9+UNBdPrCOULf5aM9EK/cX+rkdVxTGDY9CXfMepOO7YHuKQG8/HfLOn6CudxKPGU3ug1GvM1w/Toa8b2WmBYAge9MP+chWaMtmO8JCXDH4O8+BfHRrMAQgM2thASCnnmqeV2oCdLuvd5kgYvtF0xSolOTv7puBUwnQe0yGtXKbyAMgNagC87kvoM4aIPIASGWLM1AmwASYQL4gwAJAvthmXiQTYAJMIH8TiJgEUFaiJ+CTJBj1usJo3Beub56MnKQv+RmrUuNgrL+VfENPtCMJA+qGT6GufNnxAqjVVoQBqH++7WTtDzRZBWzTeabu7TArXx/MARDoP7VRTokC1bXvO0JC43thNOgpkgDKe3+HVb4h/FRtwNJjrjfSWjIiAIh66m1GifHVeQ9D6XPLeR84+/gZGN0nw1q9A3LPFtDmDgLi3efdH7+Y9wnYR0/BeuN72H4d5vMLIFUoBfvAMRHjH0jyJ5UrAf2eGbB+Wh8EoozsCXVET0BV8j4kXiETYAJMIJkACwB8FJgAE2ACTCDPE0i3DOCy2VDoxl1PckrwFSgJ46o7YdbtRGn2nTKA6TwTWqYvlgAgJfwH19dPCNd/211IZPmnEANlzzJh9FMVAaNxf6jLXxR5Aayy9WFcdQdcSyaGhRikMcqbDhDeBcr2RZCSTjqCghYnEggazR+B7Skq9vh81pLdAkCeP4y8wCwlQK7+eo8psPcecQSoaf2hDOoI84Ofgon+Akn+rDV/wxg4RzynjOkNpWcLNv6zdDe4MybABHIDARYAcsMu8RyZABNgAkwg9xDwGzAefxXmW0sg1a8C7dOnQbeP1h/boN8+ATiXBO3txyF3bw5QbfI3F8N8bRHsnYeAogUht74a6pi7IFUpLRKWBVya1dkPAEdPw3juc8iNasD6bRPkbs2hzXsIKOCBOeNTGOM/gHxzA2jvDQOKFBAJzoxBcyFdUQHaZ6OEm7P5yW8w5y6EvWmvGE/pch2UYT0gVSoVPt7cQZAKxsEY9Q7sc16oI3tCub+dMJjI2DKeeA3Wr5sgt2sMpUNT6P2cKgRBD4DzXJs6sQ+sj5aGeQDY+4+lcEhvXlv/gfHE67CWboTc6mooT/eCOfwN0deFeibkngOYz2bq02EMfwPmG06uDuWRTqAzBPo8ufSfOJcvPuR4pkic2T+fnRBeLhNgAqkIsADAR4IJMAEmwASYQBYTsJasg95zsuhVWzgecvO6QQNdlCL7eCSkUkVgTJ8Pc6qTAyC0Cbfl+U+Jm/yAACB3bQbr+7WQapaH0r81jEdeSjHsSxaG/r/nYX29SvSrfTEGUu1KQSGCnlen3yfEg4jj1a4Ebf5IwG+kjHfjlbDW7BSChbMQxVlL3cuFsW/9+FfKlAvGBZ8Thnbvlue9Nu3lR2A89GJUAUCOMi+pRnkYfZ6F9btTx52adE0N4OgpERPOAkAWH/Ic1J194D/od0yFvX63ELW0j54UP3PCO+DO6SIcgM6/0rcV3/jnoH3jqTABJnBpCLAAcGm486hMgAkwASaQhwnY/52BcccUWH9shzr2LigPtg8a6HS7rwzrBuvPv6F3HCcMZ6XXjVBnDhBGr95vFnDqnPACkDs1hd51ojBg6YZe+3QUyNC1Dx6D3m0y7N3/Qvt2IqR4N/TOE2AfOy2oUk1zuUuz4By094eJWGi9y0TY/56A8nhXqCN7OVnR+zwr5pB6PPnaWlDffQI2zbP3dKffeQ9DqloGesexIr5aeaIb1GHdYTzzCcyZTklF8Uztiue/ttPnYPSYEl0AiDavSqWgdxgr5iDmNaInjFmfBQUPFgDy8A8cAOuHdSLDP51lMv7Vtx+HVKYYrEVrIF1eSghi3JgAE2ACTABgAYBPARNgAkyACTCBrCZACfxmOCXG5A5NoAy+HUbfmbDPJkH7cgzkprWC7vk0tPb1eMgt6wOnE4KJyigBnjr4dui9pwkBQMQxz3lQlCyjm/pAmIH6zH0AueoPmgu57TXCYJduagBlQBsYZLgXLyTc/60VW2EMmC1Wqi2a5NyQpkq4FzbekM5QJ/WB9fuWsAR/9D6NFdpP6iSAYc9kcm2RkgCGhgAomZkXCSrJIgsLAFl9yHNYf4YJY9L/idJ+QgTiBH85bIN4OkyACeQUAiwA5JSd4HkwASbABJhAniIgbvM7joNUvCDkWxvBfH0R5E7XQnttiBOznxyfH23RcuOaUKb1h9F/liMADO0KdcI9wcetL5aLG0/5jhbiM+ub1dDefQLm3K/E8/JtjWC+uFCEC6gzB8L8aGkawz1dASB5vHSN+2QhIb1nIq0vvbXFFAAyMy8WAPLUz1SsxdiHT8LoNxO21w9t5kBIDatxzH8saPw9E2AC+Y4ACwD5bst5wUyACTABJpAtBBK80AfMhvXVyuBwobfQAYFAuN8//wCUfmnjk0OTAKYWACgRn95tkkjcR41i48lln8qhkedBoJH7v9z5eie8IBByECkEYCyFHFwbzAEQGC+1cR/m3h9wtadcBsk3r6lDADK7tvMVAKQa5aC3G50SmvBUL5ivfQdjxJsCBXsAZMupv+SDiHCZEoWEyMaNCTABJsAE0hJgAYBPBRNgAkyACeQLAtFKAV7o4tPrN/SWXyT2WzAaUpUyzpCpspeHzUNThLs/3ZQHcgCkFgBCwwDoXRH3PvYux2U/OUY/mP2/cmmAXKSjJR2kagUfjhBzCiQdjCYAKJ2vg37/HFgL/whOWapcGpT3QIgZlATwjhZhmdkzs7bzFQCizitQHo7mRVnguTEBJsAEmAATyMcEWADIx5vPS2cCTIAJ5CcCF0sASI+hveewk3hv56GU8mSqkvIKlcp76WuYb37v1DHXFMjX1YEyvLu40bd3HExjkIeOFwgDoM8oQaDcppFI8icyoq/dGXT/h0sNig5pygB2bwZlRE9RIjCSx0FqDwAyou2/D8J49BVYy7dAvv06KPfeCuOBF8Kz7Z/n2s5bAKB5/XMMxsi3YC1ZC6Vbc8i3NXQSw7EHQH76Uee1MgEmwASYQDoEWADg48EEmAATYAK5noB84E+4Fo8FDC/Mel1hu+Khrp8v4n+N+j1hNO4L6cy/cH0xGFLSSdglqsHfcSZsdyFIvrNQl8+DsncZ4E8EZBV2sUrQb3gUVum60Ja/CGWjk+E+ddNvfBxWuavOq9+wOdfpBCQeh7JvBYwru8FseFe6c6J5yPtXQ/t1FqRzR2EXKgOjyb1Ql78k1mde2RVmpaYpTFL1b1zTB+qf70DZvlisn9ZslawBo/kjsEpdIZYZi0s4886wtXioGz8DLBNm9Zuht3gMUFyX7mxRIsb5v8G47zlHAHhtCJQ7W166+fDITIAJMAEmwARyAAEWAHLAJvAUmAATYAJM4MIIhBqjVpl6kP/bKcQA0WQVesvhsErXTmuoq264fpgIee/ytBNwxcN/63hhlEcUACQJ+o3DYJW98rz6hW0FDXS7WGVIp/fDdhWCv+0UaOveT3dOdnxJuL4ZBinhv+C87biikHSvI4KkEgAy2j8JInqbSbBK1YzJJWz+BS+DlHhcGP+OeiBBv+ExmLXbX9jGZuLt0BwHqV+jEnDa/JEp4ReZ6JcfZQJMgAkwASaQlwiwAJCXdpPXwgSYABPIpwRCBQC7QAnot02CdHQrtOXzAMuAVbEJ9OYPw/XFkDAPAHn/Kmg/TxeGq1WiOvS2kyDv/g3aylfEe2bVFtBbjyGLFoAtbtjVTY43gHn59dBbjRJGeGrPgoz0a9ZuB9ficY5QoXrgbz1GeBOQJ0KsOdFz2rI5Yh5ibbc8Be2XZ4KiQWoBILR/+eBaYdzD8MGq2Bj+VmOgbvsW6h+vOrf3VVvAqtI85hxC50/M/W2nCrFEXf2Ww+fKrtCvfyj7TqRhwpz/K8yXvoG9aa9IBoiiBSHf3ADqqDsh1SyffXPhkZgAE2ACTIAJ5FACLADk0I3haTEBJsAEmEDGCYR5AFRoBH/76Wlc/vWWw6B9OzJMAFDXvBu83debD4ZZ93ZI547B9dUQSGePhIUKKJu/TBEUKl8Pf6vRwsU9Um6BjPRrNLoH2k/ThABglawOf8dZgKtAWMhBtDlZpetA2bJQAKIwBLNWOyg7fwwa7akFgND+1ZWvOOERIe+mXkNY/1G4hM0/mbmy7TtoS2deGgEg48eFn2QCTIAJMAEmkG8JsACQb7eeF84EmAATyDsEskIAiETDjisGf+c5Trx9wJug1BXQ204BudxTiyUAROvXuHYAtN/mOAIA3cS3myYeTS/nAH1Pc7IqNRHx+xkWAKL0HxAP0hMAMjN/Zdu3LADknR8rXgkTYAJMgAnkQQIsAOTBTeUlMQEmwATyG4GIIQBnDgm3eOHqXra+iEl3LRwaNQTArNMR+vWD0iSuI3d+4TLvTxQ39Xq76UHjP5oAEBoCELXfkMSFoQJA2E1+lDmR8a8tnQHYtggBoPABCglQdnwvtj6NB0CIABDaf+QQgBthVWmW4k0QjUuE+bMAkN9+8ni9TIAJMAEmkNsIsACQ23aM58sEmAATYAJpCIQKAJBkEa9PxrFolASw+WBY5a9Om6xPVuD6ZgTkI1vSUqUKArU7QDmyBdLxXRGpk6Ft1OuS+X7rdYVVqXEwB0CoAAA9Mf051esKs0EPuL4eBunU/pR5aXGAnhRTAIDpj5rgz/YUht5mMqzilWPOIdL8WQDgH04mwASYABNgAjmbAAsAOXt/eHZMgAkwASaQAQJhIQDlr4ZdoBSUnT8BspKxMoDLZkPZt9IxoCUJdoGSMK66E1b1m+Ba+ETmBYBAecEo/Zp1O0E+sCZYBSBMAAiU4EvnXUpKKB/bDu3naZBOHRAl/KxKTUG5B6il5wEgHtAT05YBpNCGFo/BLl5FPCLKAGZy/iwAZOCw8iNMgAkwASbABC4hARYALiF8HpoJMAEmwASyhkCYABDi7p41veeGXmyof7wO9a+PxGSNBj1hXHt/bpg4z5EJMAEmwASYABPIRgIsAGQjbB6KCTABJsAELg6B/CYAhMbxpyZquwtBbzMJVpl6Fwc298oEmAATYAJMgAnkWgIsAOTareOJMwEmwASYQIDAJRMADBPWym2w3vsRcr/WkK+rnT2bYvqhrnoTyo4lkHynnXwHsgq7SAXozR6CVb5hpuZhHz8Do/tkWKt3QO7ZAtrcQUC8O1N98MNMgAkwASbABJhAzifAAkDO3yOeIRNgAkyACeRQAua7P8IYNFfMTls0CXLzujl0pjytCyEgJZ2EfHAtbNUDq3KzC+mK32UCTIAJMAEmcEkJsABwSfHz4EyACTABJnBJCPh0mJ/8BnPuQtib9gJFC0Lpch2UYT0gVSoFe/sB6F0mwP7nGNS5gyAVjIMx6h3Y57xQR/aEcn87mEXeGb8AACAASURBVB/+EjT+A2sI3J7T+8a492H9uhHQTUili0J5qCOUBzsAca7w/uc9DKmAG8bwNwBNhTqlH+Qu1zvJCE+chTnjU1jzf4V95BSgKZAbVofyaBfIHZrA3nEw5jztXf/GfuZ0QhoPAHv/sZjvQVVgb/0HxhOvw1q6EXKrq6E83Qvm8DeEN4E672EofW65JFucVYMqe5ZB+3ESYOqwKjSCv/10SpGYVd1zP0yACTABJsAEspUACwDZipsHYwJMgAkwgUtOwDBhTJ8Pc+r8NFORaleCNn8k4DeCxq9845Ww1uwEzjkl9sgI1xaOh737cEQBQB3RA3rfmcCRk9A+HSUMfr37JEdMGH8PlKFdwgx35X9tYH2/RnwvWtGC0D4fDblBFSEKmG8sTousaEG4vhoLFPDEnKdUqkjsZ2pXTFcAiMZAqlEeRp9nYf2+OThH6ZoawNFTznrzgAAgnT4A11ePQUo8IUIs/J2eg+0uKKpMKLt+gXTuCPy3jIJdotolP9o8ASbABJgAE2ACsQiwABCLEH/PBJgAE2ACeYoA3fjrXSbC/vcElMe7Qh3ZS9zU632eFUa+OuYuyJ2aQu86URix8rW1oL77BOw//4bem25/ETRsI4UAWMs2Q28zSjwnd28OpWszSFdWhlSxFOjGnFqoh4Ho/+3HYe88BP3uGcCpc1Ce6Ablrpugd50Ee89hKHffDHXWQFgrtkK/fXxwDnLTK1KM+yjzzNAz7RunLwBE6Zu8JfQOY8V8aM7qiJ4wZn0WFFfyggBApSFdXw+DfHQroMXD32YipJP7oC1/EbAtGA3vhnFNvzz1M8KLYQJMgAkwgbxLgAWAvLu3vDImwASYABOIQMD8v19gDJgtvgnE7adOgqcOvh1672lCAFCGdIY6qQ+s37cEDfuAYRtJALD3HYV+x1QntCCkSVXLQn3lEZEoMFQACPRP7v5pEvHFuYBTCbA274O1ZC2sL1cKoSAgQoQa99HmmaFnYggA0fqmeaTOgUCu/3rHcY6Ykss8ACTfWUhHt0I6fQh26dqwStUU7v7aL89A2e54YpCxT1UYpFP7YZWu44QEaPH8s8YEmAATYAJMIFcQYAEgV2wTT5IJMAEmwASyikBEoz1VFvwwAWBoV6gT7kHozX56AgDN096wB8azn8H6ab240Q80+eYG0N4bBvvwyeDNfTQBQB13N4yn34a1YDnkNo1E3D/OJkHvMTmyABBlnmECQLRnYgkAUd7LKwKAdOZfaEtnQP53g1NRIblZZRtAbz0G8u6l0JbNcT51FQD0RPGcVbI69HbTYccVzarjyf0wASbABJgAE7ioBFgAuKh4uXMmwASYABPIaQRCb6gjhgCMpRCAa1MM9IwKAF+Ph3x9HcClpizZMGHvPQJj/AeOId+4JtRPnwb+OxPuuv/248CRU9B7TXVCEx5oD+mqqjAeeEH0pX00EnLrq2E88wnM6Z/kGAFAqlEOervRItGhCAF4qhfM176DMeLN4BxzUhJAuuGnbP7wJ4hSiXahMqDPtG+GQz62A3aR8jBrd4C8b4UjBgAwr+wKs3IzuBbROhPTHGcWAXLaTzjPhwkwASbABNIjwAIAnw8mwASYABPIXwTSSwJYvwq0D0cAPj1DAoD1xXInbj+5keFOMf36gOcdw/294ZDbXiOMdmPKR1Ae6QR1Yh+EZuZHvBvQDWFEi0ZJAD96EjhxFnrfZ1M+p+8KxwN+HfDqUF8YBPn62jHneTE9AJTO10G/fw6shX8EGUiVSwvRg1pOCQGQEo9D+2ka5EPrUm74JQnm5dfDqtIM2tKZgGVCbz4YVtUWkHcthbbqDWHwU+I/vfVYaEvGgxICUhOhAa6CjphAf658PfytRgOKK3/9LPFqmQATYAJMINcRYAEg120ZT5gJMAEmwAQumECkMoDdm0EZ0RNS2eLhMfrpeAAgwQtj5Fsw3/tRTEnpfyvUCX1gLfoT5ktfw1q70ykDWLm0+E55oJ3I3B+WA+DhTpAqloQxdT6kgp6UMoBeHea8r2E8twDw+iB3aAp1aFdRjpBCC0hsUPq3FiEBIlfBJQgBoNt9GpsYUI4CpVtzyLc1DIoi2S8A2CJ+X96/CpAVmHU6hd3wk4FOxrt0+iCkpJOi1KJV6Vpx4y+arAghQJRgjC8Oq8yV4nuzWgvhASAfWAPIKvRbnhbx/66vnxC5AFgEuOCfSO6ACTABJsAEsokACwDZBJqHYQJMgAkwASYQIBAmACQb7nmCjm3DnP8bjPueE8tRXxsC5c6WWb800w9l30rANmFrcVD2/A758CZIZw4BluEY5JfVhr/DDCj7lkP7ebow7I2re8Nocp941vUdlXtMhF24LKSE/wBTh128CvSWw2AVrwL54DrIR7aAvAeMpv+D8tfHUNc7pSONRn1gXNMX8r/rRXJAyhVgVWgIu0CprF8r98gEmAATYAJMIAsJsACQhTC5KybABJgAE2ACGSGQVwSA0HwKqdct1a4Ebf5ISFXKhH9lmZBP7BHGs0lx+MWrZASZiMlXdiyBlHhCGPnygT9hlawBSU8UN/qpm1mrLfQbH4ey7TvHxZ8M92vvh9Ggp/AKcC18HNLxXbA9RQFXvCMeyCrM6jcLDwBl58+A6Uewnz3LoGz8HFa5q2DWbA27cLkMzZsfYgJMgAkwASaQkwiwAJCTdoPnwgSYABNgAtlCwLbPwO/7Dqa+Bqp2DVyenjCNTfAmzoNtJ0GSSyAu/jHISvmY84n2XqQxAp2lJwCcT38xJ3mxHjBMmPN/hfnSN07ZQ8pjULQgqNqBOupOSDXT8lNXvpJyk55skIdOL2opvmVzoGz+UhjnVJoPqlsY5+SqD0kWhrn66yzI/+2EXbQi/B2ehV2gpCjZF/AAsMo1gL/dNEje044AcPqg8BQwGt0N7ddZkBKOp0zFFQ+jVnsYTe7l2P6LdX64XybABJgAE8h2AiwAZDtyHpAJMAEmwAQuNQFv4hwY+joxDc3dBm7PHVk+paweI6v7y/IFZ7DDUIPcrHqjKLNHLWYpvn/+EKX6qPyeXfAy+Ds9J7L4B5r659tQ174PSAr0lsNh1rjF6Tfktl/E9herDOhJkM4eduL5mw+GWbu9uO2XD60X4oBVph7sQqUdoYEbE2ACTIAJMIE8RIAFgDy0mbwUJsAEmEBeJ2Aam+HzfgzLPEQF2oSBJklxULSr4Ym7l7K4Qdy8ez+Dof8FQHeMQPkyuNztoGpNEGpIB3jRjb/L3RF+78dBDwBPXH/4kt6DZR2BJHngjusv3vd7PxXeA4Al/qy5bkjjOeD30fiOwBA6BnkVkBHqS3ofprkLsP1izpJcDC737aKvSB4A6fWXES+FnHQuyO1eJM/zngGV0PN3nAXJtmKX4qt2E1zfUtz+OdglqsHfcSZsdyGxNPm/v6F9M0IY71SyT281GpL3FOSj22FWaAjp7BG4fpgI6eS+IAp6l0ICzFpt2NDPSQeE58IEmAATYAIXlQALABcVL3fOBJgAE2ACWUXAso7BmzALlnU4QpcyXJ5O0Fw3ISnheVjmnrTPSC64hav/5ojGeWoBgIx13f8jdP8voi/NfSvcnl5IOjcFpvm3EB5IFKB/pg4diGawe+IGwuf9KN35yXLpDPeX0TCFrNqD8+1H2f0r1OVzHRd7LQ6wLcDwwfYUFq768sm9QTf9jJTis+OKwd95jhOHb/rhWjzWyfwvycLtX0o6JT6nUn3+dlNFxn5KAiidOSjc/u2S1cVzfMN/vjvK7zEBJsAEmEBuJcACQG7dOZ43E2ACTCCfEdD9P8GX9JG41ZflUvDEDwF9Rv+npmpXQ5YrwO/7RtzO0zPu+PthW8fEjbttJ0BRqiOu4Eh4E+emCQGIdPNu28fhTXwFtp0IRakBV1wveBNfgG2dCvZlGlsi5g6I5LLv934ePr+4ATD0FdD9S8WcaX4kZHgTX0qTiyB3hADYkI/tgLLla1FSTyTcSzwBbdEo4Yov4ve1+P9v787D5KrOO4//arlV1VoRktCKFgTakYSEJIzBLEYgYcAY2wyGOI4h8WMTm8WZcSYT54k9kGD7yUyCbRyMPTFeYAxJ2G0LBNgGgWW0sElCG2hBEohda3UttyrPe6qrurq7qjfptm5L3/vwh9S6de65n1PN85z3vOc9Uu6AS+W3e3Ln/LULBpQL9dU/iu8sJZZ8U1Gr/h9PKnv+N1U4fq4i720u7edv3N38G1E+xm/EDOXnfM7VBOBCAAEEEEAAAYkAAN8CBBBAAIFeJFCQn1+vfP4l+flXVCi80ZRGXwoA2FXZ259YoGTDlTXfrdZkunbxvRFK77tFvr9Jkegx8rwPKZtZ4ibrieQiJVKfqls8sNYzWvysqX9+foMLSBSLe13xwVqZCJbmf7gDADaBj+5YJWX3q2DV+5v235er8yuzV8WhExVf8dPKUXw28bZ9/m5vvo2NO4bvannP3KbY6vtLP5t5uYrDpsl74uaOj+Jb/aDiK39W+lzTUXy2lcBb/LelQoCjZqsw9kMqHDuOwn296LeariKAAAII9JwAAYCes+ZJCCCAAAIHIZDPv6hM+qcqFt5XJDJQ8cSHpOIB5bJPuVbbBADaKe7X+QDAKDWv2kddVoEFHWzPfkOf6xWNje12AKAWhW0nsFoF2cyvQ5MBEDnwrrwnv6XozudLq/Z2RSLyx56u3Hlfl/f0vyi2/lG3mm8F+Nwqf8EvBQGiMRXGnq7o5qfdx1zBvWkfV/T15Uo89vdu5b8weo5y5/6NEg9/VZH3t7V7FJ99Lv7ivSoMP5mj+A7id4mPIoAAAggcvQIEAI7esefNEUAAgV4lUErbX+n67CXOkJe0VPkfqOBvqQQAWmwBiI1Vqs9fKp9brmzmQZcpYPvrG/r+D2Ua72qRKZBIXuAm9rWOASz4W5U+cKsLPJQvCzak+lzn/lrv2L7Wq/32DEv1L29RiMVnKNXnGkUiA1qMQ1fas4yBIC9b9fd+9TWX1q9YQoWhE90e+kj6fTfRz8/+E9l+fG/pd103CkMnKXvxPym++gHFn/t/pZ8dP68UPPBz7s/ZC76p2JZn5f32W6UV/4GjXUV/K9Dn/fYWjuILckBpGwEEEEDgqBcgAHDUfwUAQAABBHqHQGP6x8pnn5XUtArtuh1t+ntR8fhMJftc3X4RwORl8pIXqPHAHW7vffmKRkcqkfqEMul/a7Pybve0ODnAFRO8Ul7irA4CAG2fkerzBTUeuL1OIcOI4t4sV8iwdg2Atu1ZPYNIpF9gA1h9ZF8pff8aRd9crcRvrBr/AVfFP3/q55V44h/cvv7CiBnKfuw7iu5ao8Tivyv9bNhURTL7FPlgmwsaFBP9FMlnpKJlCfiuJkB24U0qjJzFUXyBjSQNI4AAAgggUBIgAMA3AQEEEECgVwgUCjuVSd8pP/+qm/RHose6yXIu86jbP2+TeJsQF4tpdwyg1QioHAMYGSgveaE7Zs8uW9UvTcR3lcII0RHykguVbfz/NQMAtnKfaby7lEUQO14Nfb9WmXjXW7Gv9YxU36+4+gG2lcHP20kFdkyhHWXYV3HvNCUbPqN6RQXrtReNDg9s/GLrfl0pzmdH5rmifpm9paJ7777qVv9zC29yWwQiu7er2H+Yspfc6lL/Ew/dWPmZBQm8Z77rggZ2FfsOlT/9UkXe2eiyAgrjTq8c6RfYy9AwAggggAACCBAA4DuAAAIIIIAAArUFqjMACiNnKnvht1y1fRcA2L1DheOmKHvRd5R47BuKbl9ZtZo/U4lf/XWLnxX7Hdf09wYVxsxnws+XDgEEEEAAgcMgQAbAYUDnkQgggAACCPQGgerVfpe+P2iclEsrsvdNV6zPFfWb8jHFl/3QFeezq1zoL/783S5LgBX+3jDS9BEBBBBA4GgRIABwtIw074kAAggg4ASi21co8ahVoG9058jbqnbrK7JnpxIPXOeK3RUHT1D24v/ToyvWdZ/vZxXb+Lhiax5yKfT+pIWdH9Vufjby3mYlHr/JFekrX8Vkf9mWAH+yPT+i2OanFXv5PreP35+4QMUBIzvfL+5EAAEEEEAAgR4TIADQY9Q8CAEEEEAgDAK9IQBQz8l79jY30bYrd9ZfyZ98YadJD+azVqwvsmeHS/svDjlRxb5D3MSfCwEEEEAAAQR6lwABgN41XvQWAQQQQOAgBdoGAG5R/Nl/VXz1fe6cezvKLn/GdfIWf71NBkBkzxvynvq/rhK+/Gypqn3DIPnTLlV+9pWl1fDXnnIp8ZF9u1x7dnyeP/7Dyp9xvcsiqBWAqC625598mfLTP9EmAyG+8meVyX+ZoJydEN3xfLvPrJ78t/6sMvvafSfb21/OmPCnX6Ziok8p3d+OAZxxufJzP+f29nd0jyt2mNmr+LM/UGzL0lJBwGhcxUFjlDvzBhWGTWthYxkORa+P4i//pzstwD/xXOU+cqPz5EIAAQQQQACB7gkQAOieG59CAAEEEOilAq0n4P74M0vn2Bfy7li73IXfdsfXtdkCYJXtrbDdrrVt39z2w3/0f8kK3Xm//htF8o3KnfM/VfQalFjyv912A3/C2cqd9/UWk+XyFoSDCQBYKn7cUvTbeaZnk+6mzIEWAYCFN8t7/Kb23ynRt3nLxPDpir6zyb2Pu+y9z/6aig0DO7zHP+FMt5UgusWOcmx1Jfooe/43pWKh0o5ZRg68Wzoq0K5IRLkzb3Q1B7gQQAABBBBAoHsCBAC658anEEAAAQR6qUB1AMBWn5VNK7L/bbcSnV34jyoOGKFae/CtoF3lbPuhE5Wz8+43LpH3zG1OwlbuC8eOrxybVzx2vJv02774wtCJlZXr7mYAWPZArTT+6uBBvWda/2p9NrrzhQ7fyR8zv3lS3newchfcrMhbr8iCCi5ocvw85WdcpsSj33CBgWKde/yJ58n77bfdhL4w+ETlFt2s6GtPy1v2Q9eOf8JH5E+5sEU72UW3KLb1D4ov/0nFOHf6X/bSbx7dRgABBBBA4PALEAA4/GNADxBAAAEEelCgegJe/Vhbcc5e8s8q9h9eMwBgE3CpqMjeXYruWOVS/aO71lTOtrcAgKWpuwyAzN6Wb+T1Ue7DX5Y/6YJubwGoFwCI2mS8g2fWCwCUOtnBO1UFAAqj5yj7sW/LtkJUZ0jk53xW3pPfKhVWrHNPYdhUxdY+7J5YPikgsu9tJR663pnadoZa7cTW/aYSVDFjAgA9+MvCoxBAAAEEjjgBAgBH3JDyQggggAAC7Qm0CQBEom4SbPv1yxPMWhkASn+gxGN/76rhFweOUn7WFYo07lX8j3e4x5U/G9vyjOLP/Zsiu7e7le3yVew/TNlLblXkg61tTiHozBaAegEAa7+jZxb7Da2ZARD54PUO36k6A+BQBQBqjY/VUsif9hfynv5uixMaWtsQAOD3GwEEEEAAge4LEADovh2fRAABBBDohQIttgA0HKP8mTcovvLn7sz6Ymqgch/7toq2773VMYCx5++unHWfn3eN8tMvVeKJf1B067IWAYAKiZ9VdNcr8pbeWgoaNAxS9tLvlrILyscQ2laCRbeUivBteabSTq0igG0CAGdcJ3/i+ZLX0DwKdZ5px/K12ALQ9FkrLOgK+kmq9041twDs2Snvd9+R8hkVRsxQftZ/U2LJTS23ALS6x5+8SN7v/6lU0G/qxcqdfm2bgn6d2R5BAKAX/tLRZQQQQACB0AgQAAjNUNARBBBAAIGeEKg1yYy/9B+KL7u9lAUweZHyp3xGiQeub3EKQGzNg4qvuLNU2b98ReNS0S99btrHVUwNUHzVL0oT6rlXKz/zclcE0Cb3hVGzlV30j4pYJkFT2nulHZvE26kCNjmucwqABQDiK34qm7SXL5t8F4afrPgLd7f7TMW82p8deYriq37W7jv5406vBCxUlS3hHmhFAM+4TpbdUA5q1LvHP/Gc+kUU7USB6ZepMGZupQZAvQKJBAB64reEZyCAAAIIHKkCBACO1JHlvRBAAAEEagrUCgBE9r+jxCP/XZYSbxNtlxXwzPdbBACssfjT/6LY5qVu0l8cNE75uZ9X/Nnb3B52m4xnF96s+Au/VGz9YvdZFyzwGmSr6PkzvqJi6hjXp9j6RxX/w78qkt3nPueftEDeM98vnRbQTgDAggfeo38n2/dvlx2dlz3/G4q/fF+Hz6z1WTu5IL7sjnbfqXp1vzDqFBX7DlVs05NSNFbzGMB691SOAVx6q2KWNZFLl45R7DtE+VmfkT/tkk6dkEAAgF9sBBBAAAEEui9AAKD7dnwSAQQQQACBI16gVsCk9Ut35p4jHooXRAABBBBAoBcIEADoBYNEFxFAAAEEEDhcAp2Z3HfmnsPVf56LAAIIIIAAAs0CBAD4NiCAAAIIIHAUCax8I667VqeU86UTBvm6cX663bfvzOS+M/ccRcS8KgIIIIAAAqEVIAAQ2qGhYwgggAACCBx6ga4GAA59D2gRAQQQQAABBA6XAAGAwyXPcxFAAAEEDlpg6eueFm9KaE8mIqvNH4tKkwb7ump6owYkS9X6t++J6p61Sb2+Jya/YKXopD5eUfNG5fWJSRmterN5RfyU4Xn3udVvxeQXIzr5uLwmD/Z1//qE3j0QVTJe1MIJWX10fM61bc+9Z01S696NKetHFI1IgxsKumxKVtOH5lU92T51RN59/rkdnvyi3L9/ampWt69MaefeqIb2Kei6eWkdkyrqthUNWvdOzPXlK3PTGt6voJ+/lNJzO+Oujc/PzOj4AX6nnz1nRF57sxFtfC+mCYN8bd0dq2QA3DAvrV+sTmn5jrgzHNGvoC/OaVQ8Wux0+7Xe7U9nZpSMVZ2YcNCjTQMIIIAAAgggcLACBAAOVpDPI4AAAggcFoG178R05wspZQsRfXJyabL5y7Wl1PapQ3x9cU5aB/IRfe+5Bu3YG23TR5usf2pKxgUDyinxnXmR8qR8UENRP1yZcpPq1lciVtRVJ2fcIQDltu1z+7IRFZrmxBaIuGhiVrsbI3pqm1eZ2A/rW9D3ljfovXTEBTQun5LRrOF53fpcgwsUjOxf0JfmNOpnLyU7/ewhfQp6Lx1VKl7UR8bk9MSWRCUAMG2or19tTLh+2bOvPbVRfROH5t3OPyHbGVLuQQABBBBAAIEeEiAA0EPQPAYBBBBA4NAKLHktoYc2JFyjtnpuE1lb/T9psF9ZeX7hzbh+/nJKWV9uFf3Lc9Naus3T4ldLn5s3Mq+pQ/OVSXq/RFFXz2rU77d6enFX3N1jK+Y2mb9jVUpv7ovKi8llGNhk/r51STdxPq5vQV+Y3ajlO+OyftnPLHNg/qic7l5TCkqU235pV1y/2+pVnj97RF4/eTGpbD6ij0/KqCEu3ftK0mUr2GWT/wXjs/rBigbtz0XcBN6e15VnW5+vmNqoGcN8l91Q7pNlK1jmgmUH2J///JRGjR5QcO/flfbrvdtnZzQe2kGnNQQQQAABBBA4KAECAAfFx4cRQAABBA6XQDkDIJ23tfTmy1bfLzyxOU3fVuHf2BfVmrfjWv12zG0JsElvrQBAuShedXDBggQ2kf3nPzbotfdjlQDA2rfjLiXfLnveohOzLkBgq/e2NcAm6WePzen+9UkXABh3jK+vzk/r8c3NgQtr+5NTMpXV/RnD8krF5NodlCpqT9PE/PTROT28MenS8i39f9UbXXu2rexfPz+t/olii20J1W6WoXDtqWmN6t+83eBg340AwOH67eC5CCCAAAII1BYgAMA3AwEEEECg1wr8Ybunx17zXHp7ObXeXqacpp/xI7rzxaTeORB1E+ozx+S0Pyc9sbl2BkB3AwC1APt6RZ07PqvFr5YCAO21/e9rk24bgAUN7LL+njc+q2U7PDXmbV9+UVt3l9L/r5+X1n++kqwEH7rybLu3ui6B/T1isZCi+89lRNikvVxvoN4Xoyvv1mu/XHQcAQQQQACBI1CAAMAROKi8EgIIIHC0CdhE34rmPbA+4SbPNkG1dP/fb/O0bHsp3f7ccTmdPyGrHz+f0qamffuttwB0JQBQvQXA0vivnN626F2tivu1sgssO8G2AWSashksgPGlOWk9uL5UYLB8Wfr/p6dmWqTod+XZrQMAVv/gkolZPbnF01v7o2rwirpmVqPLZChvAehK+7Xe7Wj7LvK+CCCAAAIIhFmAAECYR4e+IYAAAgjUFbBV86e3lSb354zL6aKJGd2+skEb3o25dHurnv/whqSbLFfXorfif/Z32xpg1eunH9dcA6ArAYDJQ/y6BQZtUX3uqLymDM5X9tu31/aBXKSyDcDex+oO2Er/ks0JPbIh4fpbrv4/bWje1QKoV9ywvWe3DgCU+/TwhoSrXWDPmTksryumZfT95bWLJ3b13fgKI4AAAggggEB4BAgAhGcs6AkCCCCAQBcEbNX//nUJWaE/m0Db5NWK3Z00yNcV0xtLe+gzEd31csqtotu/D2koaMEJOT2ysXR04PEDCjprbFb3NJ0e0JUAgB2t59pfXToJwNL8bXJsBfFsq4EdF1h9xGB7bdtrl7cB2J8XnJB1K/OWqfCj51Pu/crp/7Zqb1d3nl0vAGCr/7etSLmtFBZo+LMZGY0Z6B+yd+vCsHIrAggggAACCAQoQAAgQFyaRgABBBBAAAEEEEAAAQQQQCAsAgQAwjIS9AMBBBBAAAEEEEAAAQQQQACBAAUIAASIS9MIIIAAAuESsG0DT231XAX900bl9dHx2W510I4StD3ythffKvdfNy/t0vVtO0B1xf/WjdcqCtidDtR6/t5MpE2fBiarqx9050md/8yherfOP5E7EUAAAQQQQKCrAgQAuirG/QgggAACvVag+ng722Nve+0P1dWZCXBn7ulMf2oFAHpysl+rj4fq3Trz/tyDAAIIIIAAAt0TIADQPTc+hQACCCDQgwK20n7/uqRe2hVTOh+RVfIf3q+gSydlNGWI3+Jse6vsb4XsntvhyS9K04fmp9RtpAAAEWdJREFU9aczM7p3TdKt/FdfQ/oUFItIu/ZHNbRPaSX/mFRRt61ocMcK2nF8dpqAPascPLC2Lz4pp99s8trNALhhXlq/WJ3S8h1xV4BwRL+CPnx8Tg9uSFayBGrd88U5jYpHi7pnTekIwKxfet/BDQVdNiXr3qezGQDVWQn1XJKxolbsjOv+9UlXWNDe/7zxWf1mU8K9nx2V+NkZjVr6uqfFm0rFE+19YlFp0mBfV01vdE6tAwD13u1ATrpnbVKv74nJL5QKJ1phw3mj8vrEpEyLwont9bmj/tg4W1/bc6zuc3vP6sGvOo9CAAEEEEAgUAECAIHy0jgCCCCAwMEKWNr+D1eWKu23vsoV6zO+Kun3Nhndl42o0JT9bhPMiyZmtWtftE0AwNL3rTr/su1e5Zi9YX0L+t7yBr2XjrhJ7uVTMpo1PF85ps+q8X96SkY/fj7VbgBg2lBfv9qYcP2wNq89tVGbP4i22CZQ656+iWLd903Eirrq5IyO61Nok+5fawtAdQCgnstJx/r60aqU9mZNqnTZhDxXiLhAhQUA5ozM6c4XUsoWIvrk5IwsaPDLppMTpg7x9cU56TYnHtR6NxuvescXWpDjU1My7tnlrRT1+jx6gN9hf6yv9b43ZUc7CrKjZ51/CLNEDvZ3gc8jgAACCCBwsAIEAA5WkM8jgAACCAQq8Mcdnn65Jql8QW6y/henNOq3Wzw9vrk0uZ482Nf8UTndvaa0/96O4bt6VqNe2hXX77Z6rm/lVexaWwDWvB3XT15MKpuP6OOTMmqIS/e+knSr03bZ5H/B+Kx+sKK05/8jY3L60OhcuzUAbLXeVu5tUm1//vNTGjV6QKHFKnm9e36/1dN965Lu3SxA8YXZjVq+M64lrzW/7yUTMy5LoboGQUcBgHoulgXx600J964TBvnO7s4XmwMuZmcZEA9tKN1jmRI2ubfV/5MG+y4YYFf1anq9d7MjG3/+ckpZv5TB8eW5aS3d5mnxq6W27VlTh+Yrk/J6fe5Mfzrj2NnvTaBfcBpHAAEEEECgBwUIAPQgNo9CAAEEEOi6wF2rk26F3q7yvv3WKfBnj825FHYLAIw7xtdX56ddgKA8aW0vAHAgF6ms7s8YllcqJpcpMChV1J6mCfzpo3N6eGPSpeZ/fmZGA5NtV+CrV9ur39JWsa89Na1R/VsGAOrdUx2kuPDErBadmNWb+6IuK8FS2i0o8OmpGbcC3pUAQD0X60d5a0TZt3ryXJ0BYNsvqi9bSbc+fnR8rkUAoN672c9t1f2NfVFZ4GX12zG3ncGCJbUCAPX6XM5IaK8/nXHs7Pem699aPoEAAggggEA4BQgAhHNc6BUCCCCAQJNArVX79gIAliVw4/y0WzHvTADAHvPva5N6apvnJtd2vXMg6vbBL9vhqTFv+/eL2ro7Kkv/v35e2m0PaO8UAGsjYnPaovuvkoFQvUpe757q9631JejrFV0AwPrclQBAPZfOBACsBsAftnt67DVP76Wjle0V9tlynYQde5u3N9R7t627Y7rzxaTztQDLmWNy2p+TnthcOwOgvbHsqD82/q1rPlR7muO547Na/GpzTYZ63xt+GRFAAAEEEDhSBAgAHCkjyXsggAACR6hA9Wp0zS0AQ3ydNirX5gi+jgIAtnJ91tic23Ne3gaQaVrhtkntl+ak9eD6UiG+8mXp/zb57ugYQGvTVtOf3OLprf1RNXhFXTOr0dUmKO85r3ePrfaXtwDMHpHXldNLe+6rr+4UAaw3mR7Z33fvaU+wLQC25eCul5N66a1SwcRy9kT5+VaTwQokPrA+4SbyNpG2VH4rpNjRu614I17J5jh3XE7nT8i6WgqWPVF+VvUWgPYCAB3159X3Yx061jq5oNb35gj91eK1EEAAAQSOQgECAEfhoPPKCCCAQG8SaK8IYEO8qM/NzLhV+vLks71JY3mlv/z+xw8o6Ib5B5QvNG8DsH+zibCt9C/ZnNAjGxJucmwF7Cz9f1qdKvzVWwDKfXh4Q8JlItjnZw7La9awfKVWQb17rpiWcdkFtqLe+rKkgrmj8jp7TLbLNQDquVwwwdpKuZX98uXF5LZTlCflqXhRT28rbcM4Z1xOF03M6PaVDdrwbsxtubCTEl5+K95mDFq/v636W0CnOpxhxf/s77Y1wCrxTz+uuQZAvT53pj9WxLBewcGy45TBbceDAEBv+r8DfUUAAQQQ6KoAAYCuinE/AggggECPC9Q6BtCO1bPVeJusd3Yl1ya5d6xKaWfT5HrUAKvOn1b/RLGyDcBebsEJWbeCb5P6Hz2fktUJKKf/28p9RxkA5Ymrrf6XJ9cWQDjj+LzbamCT63r3/NmMjMYM9N1k2k4+sHttwmoF8SxlfuGErAsOtN6C0FERwPYCI6+8E9O9a5N6Nx11JxZMPNZ3/SwHAC6fltH96xKyIn5mYRN2CxKcNMjXFdMbXTp/rTFo/f6XT8m6+yyrwtoY0lDQghNyemRj6XhBC8icNTare5pOGKjX5870x/pubbbnuOrNtkELAgA9/uvNAxFAAAEEelCAAEAPYvMoBBBAAAEEwi5gK/F26sKzTYUXTxud01XTM2HvNv1DAAEEEEAAgU4IEADoBBK3IIAAAgggcKQKVNdYaP2OlrVgGQmWls+FAAIIIIAAAr1fgABA7x9D3gABBBBAAIFuC1iNhf9Ym3BF/9JN6f22L//YhoIunpjV7OFM/ruNywcRQAABBBAImQABgJANCN1BAAEEEEAAAQQQQAABBBBAIAgBAgBBqNImAggggAACCCCAAAIIIIAAAiETIAAQsgGhOwgggAACCCCAAAIIIIAAAggEIUAAIAhV2kQAAQQQQAABBBBAAAEEEEAgZAIEAEI2IHQHAQQQQAABBBBAAAEEEEAAgSAECAAEoUqbCCCAAAIIIIAAAggggAACCIRMgABAyAaE7iCAAAIIIIAAAggggAACCCAQhAABgCBUaRMBBBBAAAEEEEAAAQQQQACBkAkQAAjZgNAdBBBAAAEEEEAAAQQQQAABBIIQIAAQhCptIoAAAggggAACCCCAAAIIIBAyAQIAIRsQuoMAAggggAACCCCAAAIIIIBAEAIEAIJQpU0EEEAAAQQQQAABBBBAAAEEQiZAACBkA0J3EEAAAQQQQAABBBBAAAEEEAhCgABAEKq0iQACCCCAAAIIIIAAAggggEDIBAgAhGxA6A4CCCCAAAIIIIAAAggggAACQQgQAAhClTYRQAABBBBAAAEEEEAAAQQQCJkAAYCQDQjdQQABBBBAAAEEEEAAAQQQQCAIAQIAQajSJgIIIIAAAggggAACCCCAAAIhEyAAELIBoTsIIIAAAggggAACCCCAAAIIBCFAACAIVdpEAAEEEEAAAQQQQAABBBBAIGQCBABCNiB0BwEEEEAAAQQQQAABBBBAAIEgBAgABKFKmwgggAACCCCAAAIIIIAAAgiETIAAQMgGhO4ggAACCCCAAAIIIIAAAgggEIQAAYAgVGkTAQQQQAABBBBAAAEEEEAAgZAJEAAI2YDQHQQQQAABBBBAAAEEEEAAAQSCECAAEIQqbSKAAAIIIIAAAggggAACCCAQMgECACEbELqDAAIIIIAAAggggAACCCCAQBACBACCUKVNBBBAAAEEEEAAAQQQQAABBEImQAAgZANCdxBAAAEEEEAAAQQQQAABBBAIQoAAQBCqtIkAAggggAACCCCAAAIIIIBAyAQIAIRsQOgOAggggAACCCCAAAIIIIAAAkEIEAAIQpU2EUAAAQQQQAABBBBAAAEEEAiZAAGAkA0I3UEAAQQQQAABBBBAAAEEEEAgCAECAEGo0iYCCCCAAAIIIIAAAggggAACIRMgABCyAaE7CCCAAAIIIIAAAggggAACCAQhQAAgCFXaRAABBBBAAAEEEEAAAQQQQCBkAgQAQjYgdAcBBBBAAAEEEEAAAQQQQACBIAQIAAShSpsIIIAAAggggAACCCCAAAIIhEyAAEDIBoTuIIAAAggggAACCCCAAAIIIBCEAAGAIFRpEwEEEEAAAQQQQAABBBBAAIGQCRAACNmA0B0EEEAAAQQQQAABBBBAAAEEghAgABCEKm0igAACCCCAAAIIIIAAAgggEDIBAgAhGxC6gwACCCCAAAIIIIAAAggggEAQAgQAglClTQQQQAABBBBAAAEEEEAAAQRCJkAAIGQDQncQQAABBBBAAAEEEEAAAQQQCEKAAEAQqrSJAAIIIIAAAggggAACCCCAQMgECACEbEDoDgIIIIAAAggggAACCCCAAAJBCBAACEKVNhFAAAEEEEAAAQQQQAABBBAImQABgJANCN1BAAEEEEAAAQQQQAABBBBAIAgBAgBBqNImAggggAACCCCAAAIIIIAAAiETIAAQsgGhOwgggAACCCCAAAIIIIAAAggEIUAAIAhV2kQAAQQQQAABBBBAAAEEEEAgZAIEAEI2IHQHAQQQQAABBBBAAAEEEEAAgSAECAAEoUqbCCCAAAIIIIAAAggggAACCIRMgABAyAaE7iCAAAIIIIAAAggggAACCCAQhAABgCBUaRMBBBBAAAEEEEAAAQQQQACBkAkQAAjZgNAdBBBAAAEEEEAAAQQQQAABBIIQIAAQhCptIoAAAggggAACCCCAAAIIIBAyAQIAIRsQuoMAAggggAACCCCAAAIIIIBAEAIEAIJQpU0EEEAAAQQQQAABBBBAAAEEQiZAACBkA0J3EEAAAQQQQAABBBBAAAEEEAhCgABAEKq0iQACCCCAAAIIIIAAAggggEDIBAgAhGxA6A4CCCCAAAIIIIAAAggggAACQQgQAAhClTYRQAABBBBAAAEEEEAAAQQQCJkAAYCQDQjdQQABBBBAAAEEEEAAAQQQQCAIAQIAQajSJgIIIIAAAggggAACCCCAAAIhEyAAELIBoTsIIIAAAggggAACCCCAAAIIBCFAACAIVdpEAAEEEEAAAQQQQAABBBBAIGQCBABCNiB0BwEEEEAAAQQQQAABBBBAAIEgBAgABKFKmwgggAACCCCAAAIIIIAAAgiETIAAQMgGhO4ggAACCCCAAAIIIIAAAgggEIQAAYAgVGkTAQQQQAABBBBAAAEEEEAAgZAJEAAI2YDQHQQQQAABBBBAAAEEEEAAAQSCECAAEIQqbSKAAAIIIIAAAggggAACCCAQMgECACEbELqDAAIIIIAAAggggAACCCCAQBACBACCUKVNBBBAAAEEEEAAAQQQQAABBEImQAAgZANCdxBAAAEEEEAAAQQQQAABBBAIQoAAQBCqtIkAAggggAACCCCAAAIIIIBAyAQIAIRsQOgOAggggAACCCCAAAIIIIAAAkEIEAAIQpU2EUAAAQQQQAABBBBAAAEEEAiZAAGAkA0I3UEAAQQQQAABBBBAAAEEEEAgCAECAEGo0iYCCCCAAAIIIIAAAggggAACIRMgABCyAaE7CCCAAAIIIIAAAggggAACCAQhQAAgCFXaRAABBBBAAAEEEEAAAQQQQCBkAgQAQjYgdAcBBBBAAAEEEEAAAQQQQACBIAQIAAShSpsIIIAAAggggAACCCCAAAIIhEyAAEDIBoTuIIAAAggggAACCCCAAAIIIBCEAAGAIFRpEwEEEEAAAQQQQAABBBBAAIGQCRAACNmA0B0EEEAAAQQQQAABBBBAAAEEghAgABCEKm0igAACCCCAAAIIIIAAAgggEDIBAgAhGxC6gwACCCCAAAIIIIAAAggggEAQAgQAglClTQQQQAABBBBAAAEEEEAAAQRCJkAAIGQDQncQQAABBBBAAAEEEEAAAQQQCEKAAEAQqrSJAAIIIIAAAggggAACCCCAQMgECACEbEDoDgIIIIAAAggggAACCCCAAAJBCBAACEKVNhFAAAEEEEAAAQQQQAABBBAImQABgJANCN1BAAEEEEAAAQQQQAABBBBAIAiB/wJSre7pP0V9Ew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39016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-35877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BE" sz="3200" dirty="0">
                <a:latin typeface="+mn-lt"/>
              </a:rPr>
              <a:t>Voor </a:t>
            </a:r>
            <a:r>
              <a:rPr lang="nl-BE" sz="3200" dirty="0" smtClean="0">
                <a:latin typeface="+mn-lt"/>
              </a:rPr>
              <a:t>ouders van </a:t>
            </a:r>
            <a:r>
              <a:rPr lang="nl-BE" sz="3200" dirty="0">
                <a:latin typeface="+mn-lt"/>
              </a:rPr>
              <a:t>DE ARK betekent </a:t>
            </a:r>
            <a:r>
              <a:rPr lang="nl-BE" sz="3200" dirty="0" smtClean="0">
                <a:latin typeface="+mn-lt"/>
              </a:rPr>
              <a:t>Outdoor Learning</a:t>
            </a:r>
            <a:endParaRPr lang="nl-BE" sz="3200" dirty="0">
              <a:latin typeface="+mn-lt"/>
            </a:endParaRPr>
          </a:p>
        </p:txBody>
      </p:sp>
      <p:pic>
        <p:nvPicPr>
          <p:cNvPr id="7" name="Tijdelijke aanduiding voor inhoud 6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569" r="10598"/>
          <a:stretch/>
        </p:blipFill>
        <p:spPr>
          <a:xfrm>
            <a:off x="2876550" y="592191"/>
            <a:ext cx="6191250" cy="6043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AutoShape 2" descr="data:image/png;base64,iVBORw0KGgoAAAANSUhEUgAABAAAAAMACAYAAAC6uhUNAAAgAElEQVR4XuzdB5QVRdoG4LfTnQQDDAw5gyAZySiiKCgKKipiQmB/E6uuGQEFRAUMqKgr6uquIuruyqKoBDGggkpUgkgUkJzDEIaZuR3qP1U99zI5Dwwzb5/do3Lv7a56qvWc+uqrr7T9ifsEeFGAAhSgAAUoQAEKUIACFKAABShQqgU0BgBK9fiycxSgAAUoQAEKUIACFKAABShAASXAAABfBApQgAIUoAAFKEABClCAAhSgQBkQYACgDAwyu0gBClCAAhSgAAUoQAEKUIACFGAAgO8ABShAAQpQgAIUoAAFKEABClCgDAgwAFAGBpldpAAFKEABClCAAhSgAAUoQAEKMADAd4ACFKAABShAAQpQgAIUoAAFKFAGBBgAKAODzC5SgAIUoAAFKEABClCAAhSgAAUYAOA7QAEKUIACFKAABShAAQpQgAIUKAMCDACUgUFmFylAAQpQgAIUoAAFKEABClCAAgwA8B2gAAUoQAEKUIACFKAABShAAQqUAQEGAMrAILOLFKAABShAAQpQgAIUoAAFKEABBgD4DlCAAhSgAAUoQAEKUIACFKAABcqAAAMAZWCQ2UUKUIACFKAABShAAQpQgAIUoAADAHwHKEABClCAAhSgAAUoQAEKUIACZUCAAYAyMMjsIgUoQAEKUIACFKAABShAAQpQgAEAvgMUoAAFKEABClCAAhSgAAUoQIEyIMAAQBkYZHaRAhSgAAUoQAEKUIACFKAABSjAAADfAQpQgAIUoAAFKEABClCAAhSgQBkQYACgDAwyu0gBClCAAhSgAAUoQAEKUIACFGAAgO8ABShAAQpQgAIUoAAFKEABClCgDAgwAFAGBpldpAAFKEABClCAAhSgAAUoQAEKMADAd4ACFKAABShAAQpQgAIUoAAFKFAGBBgAKAODzC5SgAIUoAAFKEABClCAAhSgAAUYAOA7QAEKUIACFKAABShAAQpQgAIUKAMCDACUgUFmFylAAQpQgAIUoAAFKEABClCAAgwA8B2gAAUoQAEKUIACFKAABShAAQqUAQEGAMrAILOLFKAABShAgbNBQEs5DnPZezA2zAXcILxqLWD3GAERW+NsaD7bSAEKUIACFCjxAgwAlPghYgMpQAEKUIACpU9AS9gO89cP4Zx3M0RcA2hJCbDmDId+ZDu8SvWgH9nmBwHim8Du8wJERPnSh8AeUYACFKAABU6zAAMApxmcj6MABShAAQqUdQH94B+wZo+AlpwAt9HFsHuOgrVgEox1s+F0uh1ug26w5k2AfnQXnJb9VJAAVnRZZ2P/KUABClCAAoUWYACg0IS8AQUoQAEKUIAC+RMQsH6eDOP3GYAZAfuSkWryr+9YBhEdBy2YCLduZ7gtroG58mN4lRvB6XxH/h7Bb1OAAhSgAAUokEmAAQC+FBSgAAUoQAEKnF4BNwh9/zpY346HdvKQSvMX8U1hrJ0JaDqcrkPhNr4UgVmPQju2B8HLn4JXu8PpbSOfRgEKUIACFCiFAgwAlMJBZZcoQAEKUIACJVVA37UC1rxxas9/+NI0uK1vgL75B2gn9p/6cyMAu8tdcFv2A6CV1C6xXRSgAAUoQIGzRoABgLNmqNhQClCAAhSgwFku4NoIfPk49F3L1Yq+0+n/YM5/GfqhTRAxVWBf/BjM32dAO7gRXo22cDoOgYiteZZ3ms2nAAUoQAEKlBwBBgBKzliwJRSgAAUoQIFSJyCP9kMwUe3thwwAzHwY+sFNcJv0gt1jOIw/f1YZAfKzUEFArvaXuteAHaIABShAgRIiwABACRkINoMCFKAABShQ2gTMX96HufK/qcf5NYV9xQSYy95VBf8QiIbd9R51EoD8HjwXXs22sHuN4ZF/pe1FYH8oQAEKUKDECDAAUGKGgg2hAAUoQAEKlA4Bfd8a6FsXwdj4FbSTh/1OaRqcdgP94n6zH0u3199t2B1O+0EQcfW51790vALsBQUoQAEKlFABBgBK6MCwWRSgAAUoQIGzUcBYOwvWz6+pFX1Robaq4G8tess/4i+yAuw+z0PoJgLzxkNL2O6v+l/yOERUxbOxu2wzBShAAQpQ4KwSYADgrBouNpYCFKAABUqigPfTGti9R0GrGw9rxhhoTWvn2EyxYSfsa5+G2H4A1txx0Lu1KIndKlCbZHV/dXzf4T8hKtRC8KqXoB3fB2vuKMh6AG79C2D3HA0YVoHuzx9RgAIUoAAFKFBwAQYACm7HX1KAAhSgAAWUQFkNAMgJvbnsPRgb5vr7/Ku1gN1jBPR9a2H98AIgXJX273QYAmvhZBi/z4BXo7W/4h9ThW8PBShAAQpQgAKnWYABgNMMzsdRgAIUoMCZFQhN1vWOTWC+fBecUe9DbN4Dc8IQ6Neer/aqixWb4Yz9EN6C1YDtQmtZH+Zj/dXn3s9r1Wq//L0+tA/cEe9CH9QT7kufhDMA4Hmwb34eYts+mK/9FcatPeB9tgjO41OA8tEwR9wAZ/TUcAaAFAnd05z+hAJy+o+Ht2yjyhBI+7l65vB3oTWrA+/H32E8ej3MJ2+F2LhLZRXI9lozRgOxMXDGTIU3awngetC7t4I5diC08xqFAxayD8b4wXDHfgRv+R/qc2NoH8A0ch0kudJvzRkO/ch2eJXqQT+yLbXYXxPYvcfDWvAS9G2LT6X9l68OLWEHvGrNuM8/V11+gQIUoAAFKFA8AgwAFI8r70oBClCAAiVUILxa37oBtAbV4X2+SLVUa1xTTZy1iuVgD3wB3vzV6Xog0/qtT0ZB7DwYTvdH1YpAQiLMJ26C/ZeXVQDAnPIo3Emfwpu5BMbIATCHD4BYvwP2tc9A7EktiBcdAdiOP1nPMMHPKQAg7x96pvHIdXDufxP6hS1hfTAM3verYA+cCGPQpTCGD4Bz+yR463fCmv4EtNho2P3HATFRsKaNhNh1SPUBFctBi41SgQhlkMctDPK71oKXVTV/p9PtcBt0gzVvAvSju+C07AfnvJvV31uzh0Ozk2B3uRtuy34l9I1gsyhAAQpQgAJlR4ABgLIz1uwpBShAAQqkSdeHZcD64DFobRvCvvFZiFVbYL7zALT61WBfORpajThY00cBcvJ8/TiINdvSTdYlpjn5Xhi39IC3aJ3/m/gK0FrUg/fDb9Cv6ADrnw8CFWLgTp0H557XoXc5F+bURyGWb4Z92wv5DgCkfabYnwD75ueA/Qlqku9O+RbuW7NhfThMjbMMBuiXtFHBAbmib98zGd4nP/l9rBPvBwDKRanva1UqwL5hvApQ5LUmQWDOCL+wX3QctGAi3Lqd4ba4BubKj+FVbgSn8x0w/vgWXnwTiIp1+e5RgAIUoAAFKFACBBgAKAGDwCZQgAIUoMDpE8i0X19Ohu97A960BTDfuE+toOPICXgrNsNbvA7el7+oLQHySrtar9Wu4mcMNKsbTqlP2wsVQJCft6x/KgAwoDus1++B2HEgXRFANWFP3VagMgA84Qcdlm/K9pkQAu7ET+A8/RHMiXfAm/4jhMwo+HgkvG9WqIBDVpfx8HXQL2uXrmghqsSm23KQVVFCLTkB5qK34Da4EF79C/w9/as/BTQdTteh/vF+svjfsT2q8r9Xu8PpG1Q+iQIUoAAFKECBPAkwAJAnJn6JAhSgAAVKi0AoABDOAGjXCM6gF+EtXn9qdfym51R3zVE3qb3zzr2TM+3HT5suH75naho9qlRQk3fjb1fDfGYQ3P/9COfOV6G1aagm6GLlliwzAFTQ4H9PQCQmwb5+PHAiKX0AIEOKvrdkPexrnoYWEwGRmALjL73U8+S+f5kBoJ737+HQ6lVNN3wZgyA5BgDcILQT+2HNfxH6ntUQlRupyv6Q1f5nP6Y+C19GAHaXu1LT/bXS8sqwHxSgAAUoQIFSI8AAQKkZSnaEAhSgAAXyIpA2AADLBE6mqJ+FVuy95Zv9dH2Zwv/OA/CWboQ96MUcJ+PhCXV8BbVtQDiOPzEvH6Um9KgQ7dcA2LTbf1aLesDh4+GUe7l1IHQsoPq8ZX3A0NW2hHRZBxn36B9NhH3bRHjfrfLT+T8fA73zuX6dgtRtDWlNVNBCtu/w8TxlAOi7VsCaNw6y4F/40rRwZX+52i8zAbSDG+HVaAun4xCI2Jp5GQZ+hwIUoAAFKECBMyDAAMAZQOcjKUABClDgzAmkXf2Wq+XOK58BB46GTwEQB4/BGfZPvzhgTBSMa7tCbN6rTgRQ++vlfvneo9IVzMtpW4FxT1+Y4werooDhUwAm3QV39NRwVoGsDeD+Yw6cZ6dBa1BNfV/u6ZfbEnIMAABw3/kSzkNvn9rvXyFG4Yp12+GMeM8/yQCA3rU5jLEDoXdqkunYwiwzAOwkBGYNg75/HdxzLoXTZagKBui7V0HEVEbwyuch4hqcuYHkkylAAQpQgAIUyLcAAwD5JuMPKEABClDgbBbINFlvWvts7k6xtV1LOY7AzEegHdoMt0kv2D2Gw9jyI6x54wHPgdvoYtg9R/FIv2IbAd6YAhSgAAUoUPQCDAAUvSnvSAEKUIACJViAAYDMgyMn++ay92BsmAu4QXjVWsDuMQLmyv+oo/5gRsJpfhX0AxugH/wDsJMAMwLBnmPg1etSgkebTaMABShAAQpQIK0AAwB8HyhAAQpQgAJlWEDu77fmDId+ZDu8SvWgH9nmBwHim8Dp9oBfA+DYHl8oEA37/Ptg/jJFFf9z2gyA0+XuMqzHrlOAAhSgAAXOLgEGAM6u8WJrKUABClCAAoUX8FwY67+EZp+EdnSnWuV3Ot0Ot0E3WPMmQD+6C07LfnDOuxmaG4Sx6n8qCOC2vh4itpZ/3F/CDtiXPg634UWFbw/vQAEKUIACFKDAaRFgAOC0MPMhFKAABShQ1gXE/gS4b38J49Ye0BpUP6Mc5upPYC58A17t9oCmQd/xC0R0HLRgIty6neG2uAbmyo/hVW4Ep/Md0E4cgLlwMoztSwDhAcKF06o/nK5y9Z/H/Z3RweTDKUABClCAAvkQYAAgH1j8KgUoQAEKUCDfAkEHcvLvDH9XnSygTgWYMAQwjXzfqjA/0JITYGz4Gu65V6jV+8CckRBRFeHVaA1j/RxA0+F0HQq38aX+Cv+xPQhe/hS82h3873/9JLSE7fCqNIFzwb2qTgAvClCAAhSgAAXOLgEGAM6u8WJrKUABClDgLBLwFq2Dc/ffIbak7qGXbS8XpY4T1Hued9p6Iov3WXMehwwCePFNYfd4DIF5E4DEA7AvehTWz6+rPf3hywjA7nIX3Jb9uMJ/2kaJD6IABShAAQoUvwADAMVvzCdQgAIUoEBZFEhMhn3nq/C+WAzz1aEw+neD88g7cP87H/pFrWBOeQRafIVilZEr94iqCCQlIPD5gyoAIC9RvjpE+WrQ9/6ujvfzqjaHtXAytIMb4dVoC6fjEIjYmsXaNt6cAhSgAAUoQIHTL8AAwOk35xMpQAEKUKA0CggBsfcIkJgMrWEN4Ggi7BvGw1u8HtaUR6D37wbvh99g931S9d586jYYD1+r9uAX+eWkwJr/EozN38Gr1Q72xcNgff0UtGO7/JT/rT8DQqjHOu0HwekwuMibwBtSgAIUoAAFKFDyBBgAKHljwhZRgAIUoMDZJiAE3A+/g3P/m4Dtwhg5AOZjN8Cd9Bmcpz+CVjcexogb4X2zHOKnNRAHjkKrEQdrxmhoLesXS2/1bYthff8ctJTjqtifCMTA2LYI9qVPQDu6C+Yv7/sBgHa3wmk3sFjawJtSgAIUoAAFKFCyBBgAKFnjwdZQgAIUoEBJFfAEvG9XAJEW9O6twq0Uv/0JsXEXnGc/htiw0//z1H3+cnLvDHkJ3k9r1B9rzerCevM+OE9+AG/+alhzx0HvVvhienKSby57D8aGuYAbVAX67B4jACcZga/HqqP+YEUBdhKcNgPgdLkb+r41EFGVmOpfUt83tosCFKAABShQDAIMABQDKm9JAQpQgAKlT8B9azacke9Bv/YCWH//KxATCW/GQth3vgIk2zDuuBzGmFvhjngP7r+/P7XPPzoC7qylwP4E6Fd3gRYbrX4j1m6HNWMMtKa1C4WlJSXAmjMc+pHt8CrVg35kmx8EiG8Cu88L6t7WvAnQdy5Taf9evS4I9h5foGfuT9Tx2YYAKkYKDGiekukev+4x8dHvkTIJAlc3CaJXw2COz/lmSwBfbAzAMoBbWyajfQ0n3fdz+7xAncjHj0L9kT/Jqn35uBW/SgEKUIACFCgRAgwAlIhhYCMoQAEKUKCkC4jtByBWbIJWrxq8FZth3HYJxJET/gr//NUwBl0Kc9LdENv2wx4wAWLT7vA+f/k997XP4b7+hQoWaNUqwnznQeg9Whe6BoC14GUY62bD6XQ73Abd/Mn+0V1wWvaDc97NgBUNeC7M5R8AThBO+4H+n+XzOpqi4bWlUZBBgE41HdzWOpkBgHwa8usUoAAFKECBMy3AAMCZHgE+nwIUoAAFzhoB78ffYd8wATANWJ+Oht6pidoWYA+cCKQEYf1nJPTL28GdOg/OI2/DHHkTjPuuApJS4DzxPryZS6DLTIGhfaBVrZiHfgsYm+dDO74XTtsb1ZF8Mt0fwUSImHhANxCYMwL6jmUQ0XHQgolw63aG2+IamCs/hle5EZzOd4Sfs/OYjk/WR2D3cV39Wc3yHq5pEkT9ii5Cq+0xlkDPhjbm/Wkh0dbQMt7B4DYpeOOXSGw5YoTvVTXGw986JuHrLQEs3mlB14UKDCzeZaXLAFh30MD/1kbgYJIOCCA2QqB34yC61bHDzwxlAHgC+O+aCNiuho61HFSL8TAzTYZAxs8HtkzG+kO53z+7PkUYAj/tsDB3UwDHUjTZPESZAh1qOrihWQqW7/UzGuQlMwBaVnUxfW1A/XnQ1aBrQL0KLoa0SUFclJeH8eRXKEABClCAAmdWgAGAM+vPp1OAAhSgwFkgIPYnwH37SxjXng9n4nR403+CflVnWP+4H4iOgPP4FLhvzILe5VyYHwyDVrEcxImkQh/zZy56E+bqTyAC5WD3Hqcm+uaqaSrFX1SojWDvcTDXfgFj9aeApsPpOhRu40sRmPUotGN7ELz8KXi1OyjhbUcNvL08Uk10015yQn5Xu2RsPGSodHw5qTV0VctQXaHJ+YLtVqYAQLe6Nr7YEAEnde6rDjQQ6n9qC0DDSi7+uSISJ20N1zRNQTlL4L9rI6FrAkNap2DPCT28BeCqc1LwwzYLh5N0nBPn4u72yViwzcrxcxnQyMv9s+tT9XIe3vglKpNJhCnwlzYpSHaQLgBwKEnHrI0BFTgZ2j4JU1ZFYvMRA22rO7i9beaMiLPg1WYTKUABClCgjAkwAFDGBpzdpQAFKECBfAgEHcjJvzP8XXifL4JxT18YN3aHfdNzEHsOw5x8r0r9F1v3wR7wLJCYBOuDx6C1b5yPh2T/Vf3gH7BmD4eWfBQipjK0lERV2C90edWaw+52PwJfjYF2Yv+pGxkB2F3ugtuyn8oakJdchZeT+ChLTr79e0z5LRJJtobudW21rz8UAJB79ytFCkxf50/u5WS+Uy070xaAD36LxNLdJsoFBP6vbTJ+32/i+61WOACQkKypZ8ogg8wWiDSFuseBkzq61LZRNdp/pgw4yFV6GZyQz723Y5Ja/Q9lJWT3eahPud1fBgCy6pMMRHy+IUImdOCm5smoEClUQCHZ0VSf5ap+2gyAXcd11SYZ6IgNCNSO9dCuuq1qF8g28qIABShAAQqUdAEGAEr6CLF9FKAABShwRgS8Revg3P13iC17Tj1fVvf/YBhk5X9ZyV9rXBPWtMehNakFb+lGaPWr5jG1P6cuCVgL34Db5DJ4Vc6B+csUmMs/VAX8RIVaCPaZCOPPH2EueRvQTQR7joGoVA/WwsnQDm6EV6MtnI5DMlX3D03WZer+/Z2SVAPS7umXq+FpC/LJCfjry6LUNoDcAgChe246bKQrArj3hK4CBFldMjugZbyrnpn2MnXgphYp6Fzr1BaB7D4P9Sm3+4eyGDL2SQYF5KR+1T4Tsu3y72W2gryyCgDUifXw5q+ROHgy/Wy/eRVXZQSoDAheFKAABShAgRIswABACR4cNo0CFKAABc6QQGIy7DtfhffFYpivDoXRvxucR96B+9/5qrq/MfEOuA+9DbFpF8x/3A+953lF1lA5ube+exZe7fZw63QCKtSGKSf3h//0AwBXvQRoBgJfPKSO93M6/h+cdrfm+vy8ZgBkN1lOmwHQupqD/2uTrPbryz3/MqtApsCvPZB1BkAo66B5fOq+gtTWhlb45T/K51q6UBNwWZNAZgzM3+afEpDd53L1Pm1WQ3b3z65PcqvC7D/8+7eq6qB1VQefro8IBz0yZgDIlX4hgC0JBpbvMVXgQBZHDGUgyCAKLwpQgAIUoEBJFmAAoCSPDttGAQpQgAJnRuDICdg3jIe3eD2sKY9A798N3g+/we77pGqP+dRt0Pt2AiqVK+SKf2qRv8Nb4XQcrNL1zUVvwVw9Xa34y0sFAs7pBWv+i4DnwKvZFl6ttn4tACcI+9LH4Ta8KFenvNYAyG6yfFG9IF5ZEo0dx/zVb7nqL1fQZWBBFsSTl0zxdzwtvG2gbgUX/1rpbzNIe8lnyJT7oyl+DQCZPn/9uSmwPaiUfJmy379ZigoG5PR5lWgvT/fPrk+hDAW57eCvHZLwy24T3/4ZgCw2mFUGwMp9JlbuNREXJdSKvyx++N1WKxywCJyqkZjrePALFKAABShAgTMhwADAmVDnMylAAQpQoGQLCAF34idwnv4IWt14GCNuhPfNcoif1kAcOAqtRhysGaOhtaxfqH6YK/8Dc+m/IKLiEOz7olrhtxa8BGPj137Kf0xlBK96GaJcNQS+GQt922L/2EDNUCcAOK0HhAMHeWlIXk4ByCldXhbpk1X55YRfTprvbp+En3dY4VMALmto47vU0wPkBFoGCOSk+rMNEeFCe7JegPzzHvUznwLQOM4Nb0uoW8FDy6oO5vwRCBcizPi53Mqwep+R5/tn3ALQpLKL91dFqJR+ySpX8I+naDge9OsiyG0KaWsAyOKE8p83HDLgelCBCrkt4KYWyaoeAC8KUIACFKBASRdgAKCkjxDbRwEKUIACxSuQmKwq+Duvfq6K+Bl/uQzGqJuBoANnyEvwflqjnq81qwvrzfvU3n9v/mpYc8dB79aiUG2Tx/sZa76AV6OV2tdvX3AfjK2LYC5+C1ryMUC4cNoNhNNhCMIFAe0k2Bc+ALdp70I9mz+mAAUoQAEKUKDsCTAAUPbGnD2mAAUoQIFUAbH3iJrki92HofdoDW/WEoh9CaravzlhCJBiw521FNifAP3qLtBio2Hf+QrE2u2wZoyB1rR2oS3Vnv954wHhwe4yFG6r69Qxf4GvnoS+Y6nKAnCbX6NW/OXfe/FNISrWLfRzeQMKUIACFKAABcqeAAMAZW/M2WMKUIACFEgVcCdOh/PUR7BmPQWtXjU4D7wJJNswxg+G3q4x5OZ0cfg43Nc+h/v6F+ozrVpFmO88qAIGRVL2XU7254yAvnsVRPnqqsif/Ku+93dYc0dBSzmuWqs+6zsxU3V/DiYFKEABClCAAhTIqwADAHmV4vcoQAEKUKB0CKSm/Gudz4U75Rt40xZAv6IDxIZdMIZdD71VAzjPT4Nx71V+in/CCThPvA9v5hLod1wOY2ifAhf+k5N5c9l7MDbMVav8XrUWsHuMgHZ8DwJfPwkET8I99wrYFz2iCgIaa2fCXPYuRFxD2Bc9ChFb47SPgZZ4EObSf0KUq66OFyyOS9/5i8p4kFfw8qfUX3P6Z+3EfljzXwLMSPV9r3aH4mgW70kBClCAAhQodQIMAJS6IWWHKEABClAgJwG13/+xf8H8+z3AwaMqAwDREbCmPQ6tRT04Q/+uCv1ZH49Uxf6K6tKSEmDNGQ79yHZ4lepBP7LNDwLEN4Hd53mYi9+Gsf5LIBCN4GVPwavVrqgeXeD7yIBFYOYj0A5tVlsT7PPvLfC9cvphxgBAbhN6Y/0cBgCKZSR4UwpQgAIUKO0CDACU9hFm/yhAAQpQAGJ/gtq3L1f0vRWbYV81FsbAS2A82A/OHa+EC/1JKq3DOarYnyz6V/BLwFr4Btwml8Grco66jbXgZRjrZsPpdDvcBt1gzZsA/eguOC37wTnvZlX0T022Tx6G0+5WVfwvdBlbFsBc/A9oJ/b5pwNElIfboh+ctgMQmPUY9P3r4NXphOCVE6Dv/DV19Vwg2HMMRKV6sBZOhrZ/nbqdqNoMdpe7VB2B0ERaRFVS7TJ/eU893z2nJ+zuDyPw1RjoO5aF2yEqN1LFB82FkyF/E+z3mvos8Nn90JKOpGYuQE3O8/K52/RymKs/gVu3K4wdS9W9CpIBIOsnBL59BrCT4LS8Ds75f1UZFLwoQAEKUIACFEgvwAAA3wgKUIACFCjVAkJO+PuP84v73X0ljAf6wblvsj8p/2AYRIoN771v4P36B/R+XWFc0xWIiSyUiSrs992z8Gq3h1unk5p0yzR6OZkW0XHQgolw63aG2+IamCs/hle5EZzOd0DftRwipkq6In/ypIDAFw9Bpr2nuwLlELzyWej71qpTA0S5qghe/aqa1Ju/TlXFAu3uD6lJfMbfqu/2eQH63tX+Srpu+v93kv1HpKbWm79NL7YAgHyGsCKhuUE47QerrREFCQDIPprLP4SWsANe/fMR7DkaMAKFGj/+mAIUoAAFKFBaBRgAKK0jy35RgAIUKOsCRxPVRF5s3Qf72mcg/tyrRPRL2gDxFSCWboQ1YzS0xjWLQErA2Dwf2uGtcDoOhrnoHzBXT1er9fKSgQC14v77DEDT4XQdCrfxpQjMehTasT057mM3NnwFa/5EwIhAsNcYIKoSrNmPqeKAslaAF38uArOGQXOS1OTXXDUN+p7f4LQf5M/lf50KEVkBdu9xftBDFhZMPqo+F+XiUwMAhjqBAPKfv3sWcH3e2U8AACAASURBVFL8eze4MNMWgLRZA4XJAJBtcVteC7vznaoAYuAbf+9/vjIADMsPqBzfB1Ghll9AMSa+CMaTt6AABShAAQqUTgEGAErnuLJXFKAABcquQFJQVex3XvoU5gP9YAy9EvZf/w4kBaF3bwXn2f+qav5qMjzrKegXty60lbnyPzCX/gsiKk6trJu/TYOx8Ws/XT+mMoJXvaz+PiAn7mlX8o2ASsd3W/bLMWVdZgHo2xbB2LUc2t610JITVJvlJF0WDbS+eRpym4BMz5dHB8Lz1IkB5oYvYaz+FDJ1X06O5ZV2T78X1yDdXnoRWzNdOn+eAgCei8DnD6o2+cULM2wByOZzmBF+rYM6HVHgIoBpR07er+cYePW6FHo8eQMKUIACFKBAaRVgAKC0jiz7RQEKUKCsCggB7+e1cO56FWL7ARjDbwBOpsD7fBGsT0dD7D4M585XoDWqCfOlO6G1ql9oKTlBN9Z8Aa9GK8j0f696S5XSLvf1Q7hqP7/TYYha7Vf78Q9uhFejraqqLyfdOV2yboD1k7/X3m3SC26DC2H9MDG8594990oVbLDmvwhohnqeV6MNgldMgLni33nLAEhN+c8xAND0ctjdH4GxcS6s+S9DTuDtS0YCKSdg/TgJ8Nx0AYDcPz9Vwb9QAQC5lcCMVAEIWThR9huGVegx5Q0oQAEKUIACpVGAAYDSOKrsEwUoQIGyJJB6rJ/z6udAYhKMv1wGY9TNwLGTcO6dDG/+aqBcFHAiCdb0UdB7t1f1ALRykYXe6y8nneaSf6pifzKt3po3HrIgnUynd5v3VcX45Iq8zAJwm18D6Aactjfmq0CdDBioVXyZ4t5nogowmEveDk+4ZQBAO3EAgS8eUKnw8hnyyEDVpoQdmbMOZCHAjDUAsgkAuOf0Ur+XWwrkJTMJnPa3wfruuXC9AFmQUG5rkP2XGQDy3uoIv9R6Ahk/l/fJeIRfgQMAhqWOUZSnKagAiG6qoIQMkvCiAAUoQAEKUCCzAAMAfCsoQAEKUOCsFRB7j8AZ8pJa1dd7tIY3a4lf7O+evjAnDAFSbDjP/w/u3z8HbBfmk7fCGNa/SPorJ/+BLx6BdnQH7B7D1aQzMGeE2s8uyldXKfda4kF/z33KcX8CLf+878RcV/3TNlBN4r95CtqRrWqFX54qoJ08qCb9ch+/02Gw+nrolAFRvpoqBij398srnHWQwykAoaJ/GTMAVHbBH/Ng/fgKYJ/0gxC9x6vMAmPTdxCBciqLwVw7Ux0VqLYknNMT1oJJ2X5ekACAJrMMvn9O9V/WCJDbKNIGEUR80/DWBq9mGwSvfI6FAIvkLedNKEABClCgtAkwAFDaRpT9oQAFKFCGBNyJ0+E89ZHay6/VqwbngTfV/n5j/GDo7RoDhg54QqX/IzIA/fL2gJ6f4+HSF/eTR8tph/8EAuXUBDsw9wno2xbD6XI3nDYDVBX/wNdPAsGTam++nBAba2fBXPYuRFxDtTIvYmuUoREqfFfDRRBlQcXUkw+8as0Lf2PegQIUoAAFKFAGBRgAKIODzi5TgAIUOCsE5F5+mb4fHQm9UxO/ySeS1Eo+KsQAyUHY970Bb9oC6Fd0gNiwC8aw66G3agDn+Wkw7r0KercWhepquuJ+ck/9qmkwNn+nKs/bvcaqI/JklX15nJ/d7X65xq9Wpo31XwKBaL/IXa12hWpDWf+xDJ7IjAN5yewCu/vDXN0v6y8F+08BClCAAgUWYACgwHT8IQUoQAEKFJuA68GdNAPO+P+oyv3mPx+E9/F8OGM/9Ff4b+kB47m/wPvXVyoDANERsKY9Dq1FPThD/w5x4Cisj0dCqxFXqCZmLO7n1usK6+e/Q0s8BLm3Xa7ym2s+h1ejtZ92LlPuj+/109FPHobT7lZVAJAXBShAAQpQgAIUKAkCDACUhFFgGyhAAQpQIJOAWLkF9g3jIfYchn51F4hF64AIC2LfEZUFIKv7y4J/zh2vwPtpTfj3WodzYL15H7RmdQuoKmAtfEMV0ZP77WXRvbTF/bxGF6l/9gvjye0EQqX3qzPoZUE8QG0FEDFVICrmvQ1iw07Y1z6tfm/NGAOtae0Ctr9k/qy4+xe6vzz5wZo7rtDZHyVTka2iAAUoQAEKFE6AAYDC+fHXFKAABShQXAJCwH15BpwnP1BPMO68Aubz/wdXZgLc/6Za3ZcTZVQqB++9b+D9+gf0fl1hXNO1UNX91YT/u2fh1W4Pt04niMqNYS59J11xPxETr475M1d/oirQi0p1Eez7IkR05QJrFPcEucANK6IfFnf/GAAoooHibShAAQpQoFQLMABQqoeXnaMABShwdgvIVH5Z5V/WAtAHdIf1+j0Qicmwrx8HsXxTsaz0movegrl6OiCLzgEqEOC0HoDAt0+lK+4nV//lSr++bx2cVtcCVnShsLOaIMvVbGfMVHW6AVzP3w4xdiC08xqprAe79yjoHZtAH9oH7oh3YYwbDP3Clnn6jSyU6I79CN7yP9Q9jaF9VPvdaQvgvjAdYtNuoGI5GEN6whx5I7wVm8PPM1++C86o9yE271GnLejXng9oGnJqb2H6l2VbDR3ejIVwHp8ClI+GOeIGOKOnqjYwA6BQryJ/TAEKUIACpViAAYBSPLjsGgUoQIHSIOB9uwL2wIlAShDGg9dCqxMPZ8wHfgbAtJHQGlQvum56LqwFL8HY+LUKAIiYyghe9bI6/q64i/tlnCAjNhrObRPhrd8Ja/oT0GKjYfcfB8REqX6LXYfUhFyrGw9UrQgkJML8x/1wn5iS62/kxF6LjVKTZXnJe8hsChlwsa96Esagnmpi70ycDvfFT2BOukttqVDPa91AmauTFeRvG9eENWO0OmUhp/Yi6KTb4pDX/mXXVtjyfs+oLSLqio6A/DO5PYQBgKL7V4J3ogAFKECB0iXAAEDpGk/2hgIUoEDpE3BctcrrvjELsAx13J9WuwqMMbeeOh2gsL22k6AFT6h9+8Yf38Fc/Ba05GOAcFURP6fDkGIv7pcxACDWbVeBD/2SNrA+GAaYBux7JsP75CeY7zygAiFyQi4vc/K9qjCiN3MJ7EF5+E25KFgfDoNWpUK4zoKcNONEsh9kiLSgX9AC+sWt1dGJ2rl14C1c6z/PMmB98Bi0tg1h3/gsxKotfnuiAjm2Vx7LmLbGQZ77l01bxZa9cO55HXqXc2FOfRRi+WbYt73AAEBh/13g7ylAAQpQoFQLMABQqoeXnaMABShQOgTEn3thD3gWOJoI84Nh0Ds3LZKOackJMBe+AWPLj2ovv1ejDexeYyAC0Qh89ST0HUtVFoDb/BpAN+DFN8l3cb+8NjRjAMBbskFNcLO6jIevg35ZO39FvnYVtQIvV+jdqfPy9pvUFX9UiYXTfzy8ZRv9VfPWDWDfO1ml1qe9zKdug9apCewrRoezBVQAIvUYRvON+9TXc2qvcWuPdAGAPPcvm7aGAwChrSE7Dqj7cwtAXt84fo8CFKAABcqiAAMAZXHU2WcKUIACZ6GAt3QjtPpVocl09yK4tMN/IjB3lDquz6tYF/qRrelW/PW9v8OSn6ccV08T5asj2HciRGzNInh65ltklwGgtWkI69/DodWrmu5HoRoAofR9eWqA99lCtQqf199kCgB0a+Fvfdh7BGLJeriyuOK8lSoLwbinL+z+409lALRrBGfQi/AWr0+XAZDdswvbv4xtFTsOwLnzVb+vH4+EOjWCGQDF8m7yphSgAAUoUHoEGAAoPWPJnlCAAhSgQF4FXBuBLx9XRfzsbverX8mj/+A5EJEVYPd53j8CcO1MmMveVcf82Rc9ChFbI69PyPf3MtUAiIkMp9invZma8E8fBXH4eLgGQOjYQLHzYL5+k2lSvW47nIfeht63E6y3/gbvp7Wwb3oWxt+uht67A+w+Y1QAAJYJnExRzfJPYxitCgaGtgRk1V4YevoaAPnsX8a2arUq+zUAZLFC2Y4W9YDDx1VNANYAyPfrxx9QgAIUoEAZEWAAoIwMNLtJAQpQgAJpBIKJCHz/nEr5BwTMXz+E26QX9E3fQUs+Cq/++Qj2HA0YgdPGlmWVfDkhH/EevAWrVTv0rs1hjB2oah9klQEgvyP31uf1N5kyANqfA/fNWXAnz4TYl+CfAnBrDxjDb4BYuz0ccDCfGQTnlc+AA0fTnwKQw7ML279Mbb2gefpTACbdBXf01FPbGWQ2Ay8KUIACFKAABdIJMADAF4ICFKAABUq1gEzhN5e9B2PDXH+ff7UWsHuMUKv5xprP1cq/02YA3GZ9EJj5CLQT++FVb+l/p3y1Um2Tn85lF3DIzz34XQpQgAIUoAAFzqwAAwBn1p9PpwAFKECBYhTQkhJgzRkO/ch2eJXqQT+yzQ8CxDeB3ecFWPPGQ9+xTBX6g+fBq9kGzgV/g4iqIJPKi7FlZ9+tGQA4+8aMLaYABShAAQpkFGAAgO8EBShAAQqUWgFrwcsw1s2G0+l2uA26wZo3AfrRXXBa9oNz3s0wNn7j7/0XLryabWFfOgoiqmiKDJZaVHaMAhSgAAUoQIGzVoABgLN26NhwClCAAhTIUsANwlz6LvTDW1RFe1noT0THQQsmwq3bGW6La2Cu/Bhe5UZwOt8BLemIuo2IqlQiQLPaK59rw46dhDv1W2g1K0O/7oJcv15sX8jQjgL1JU3jQr8PHe2nxVdIV0hQnnyQ05WnrIWSYldsg8IbU4ACFKAABU4JMADAt4ECFKAABUqNgL5vDYwNX8HY/D1EVBy8Gq1hrJ8DaDqcrkPhNr4UgVmPQju2B8HLn4JXu8PZ3/eTKbDvewPetAUw37gPxqBLz0yfiqEdGQMAej4L++UaACiGNp8ZfD6VAhSgAAUokDcBBgDy5sRvUYACFKBACRcw1s6C9fNrgOdClItHsO9LgPAQmP2YKuwXvowA7C53wW3Zr0Tu88+4ai4OHFXV9/WOTWCMHwx37Efwlv8Bc+xAGEP7wHn633Bf/jTcPX1Ad1iv3wNx8BicMVPhzVoCuB707q3Ub7TzGoVPEJD31If2gTviXRjjBkNvXhfO2A/9UwdsF1rL+jAf6w/92vMBTYPYnwD37S/hfbtCPU/veR6Mu66AVrUinDEfZGqHef81sG95Tn03fFTh9gPZtktmbHgzFsJ5fApQPhrmiBvgjJ6KnDIAcmpT2gCA+eKd6nQDb8n6YrGTpyXwogAFKEABCpR0AQYASvoIsX0UoAAFKJAnAVntX1XxP7QZIrIign0nQlRuqFb7rYWToR3cCK9GWzgdh0DE1szTPc/El7ILAMgj+bTYKDUZlpdWN15Nqt2Pvs888R51M5y7XoW3fies6U9Ai42G3X8cEBMFa9pIiF2Hwkf6oWpFICER1pSH4TzxPrz5/pGDoUum2VufjAJiIuEMeSnT5/pVnWH94344L36SawAAsdFwbpuYbbuQmAz72mcg9hz2Hx8dAdiOCkZYc8ch4xYAxJXPsU3eb3+qfqJcFLQqsRBb9xWP3YzR0BpUPxOvC59JAQpQgAIUyJcAAwD54uKXKUABClCgRAjYJ2H+8j7MtTMBJwUirgGCvcdBP/gHrO+eVX/mtroO9vn3lojm5qcR2QYAykXB+nAYtCoVYN8wXk2S5aRYb9c40xYA77OFsAdOhH5JG1gfDANMA/Y9k+F98hPMdx6AVifenxgDMCffC+OWHvCWboDddwy0GnGwpo+CnKzb14+DWLNNPQcHj6p7ao1rqnagehycQS/CW7QW1rQnoF/QPFM7MvVl3fYc2yUn+s49r0Pvci7MqY9CLN8M+7YXsg0AiNT7ZdcmRAXCAYDitIOhAzpPjcjPe87vUoACFKDAmRFgAODMuPOpFKAABShQQAHt2G4EvnwC2tEdEIFygGHBOf9euI0uBlwb1rfPwNj6M0REedi9x8Gr3rKATzozP8suABBa8UeVWDj9x8NbtjHbAIA7dZ6aSGd1GQ9fB/2ydn4GQO0qsOTqdbO6/lePnIC3YjO8xevgffkLxIrN6o9lAEBs2etPzlO3GKjV+bRXFvvpM/bFW7Ihx3bJiXzaZ4gdB1TRv+y2AITul12bMtYAKFa7M/O68KkUoAAFKECBfAkwAJAvLn6ZAhSgAAXOtEDoaD+3YXfYvcak7uMX0LcvBaxIwIqGNXs4NDtJHf/ntO5/ppucr+cXKgDwwu2qLoD3+SLYt02E1qYhrH8Ph1avaro2ZFUcT/3ZTf5+fXPUTapmgHPv5HCgQU7GnTtfhdaiHqyPHoNWrSLs+970swpk8cH+3U5lAKS2Q2zcCfu6Z/wgwowxCK/YZ9Mu9z8/+M+Qn388EmLllhwzALzlm3Jsk9awenirg3x+jgGAQtjla4D5ZQpQgAIUoMAZFGAA4Azi89EUoAAFKJB/gcCcEdB3LEPaAEDgqzHQt/4Mp80AOF3uVhkAXsU6EBVTV7bz/5gz9ot8BwC6nAtnxHtw35qt2ixXw82RN8Ie8hLEqi3p+qGyCKaPgjh8PN3EWO7zD2UN6Fd0gPXOA/CWboQ96EXgRJK//16uzssaAD+tSXdP/aJWMKc8Aq1SucztyFAEUNYRsG98Ntt2qZR9WQNg0271DBlswOHj4e0OmWoAVIjJsU3KUmY6pNZLyBQAKCK7M/ay8MEUoAAFKECBfAowAJBPMH6dAhSgAAXOrEAoAwCBaNhd74GIqQJr/kRoKYml4mi/fAcAurVQk3XnjlcgtuyB3rs9rHcehNh7WE3IVUV/GRjo2hzG2IHQOzUJnwIQmhjLAIA8bcAZ9k+VPSCLBRrXdoXYvFf9Xu6f1/udr4oHuu98Ce+H3/x7tm4A49H+aoItr4ztMIcPgD34RfVZ+BSAdduzbVemUwAm3QV39NRwFkLGAIBqdw5tynULQBHZndl/I/h0ClCAAhSgQN4FGADIuxW/SQEKUIACJUBAS9iR5dF+TofBcNreWCKP9isBbGwCBShAAQpQgAIUAAMAfAkoQAEKUOCsE9AStsNa/Da0Q5vg1WoPp92tJfpov7MOmA2mAAUoQAEKUKBUCjAAUCqHlZ2iAAUoQAEKUIACFKAABShAAQqkF2AAgG8EBShAAQqUSoGMe+llJ+WRcvJSFeEz/LPcT57TlVXl/PzAZWxPxueFPg8dead3a5Hu9hk/z2o/fH7aU9a+m5t/WfNgfylAAQpQoGwKMABQNsedvaYABShQ5gQKOwEsbAAgN/D8BgAyBghyuz8/pwAFKEABClCAAgwA8B2gAAUoQIGSKRB04DzyNtz3voHx6PUwn7wVYuMufxXfdmHNGA3ExsAZMxXerCWA66mz682xA6Gd1wj5zgBoUgvejIVwHp8CBCyY4wbBnTQjXIFeIoWOlDNfvBPu5JnwlqxXzzOG9gFMA3L1Pq/t0dI+r3w0zBE3wBk9Vd1DHrunX9D8VHuy+DzLivg5PD8UwNA7NoE+tA/cEe/CGDcY+oUts21z2t8Y4wfDHfsRvOV/pO/z4eNw35gF79sV6j3Se54H464roFWteOq0gXaNYY66Gd5nCyESEmHcfSWQmAzn4bchTiTDnHg7jJsuUr/PaQxk0CNb4xb1cnxfzEl3wXnsX+oZMgNEnnogx1N6ZNk3Q8+1LSXzXxy2igIUoAAFKJC9AAMAfDsoQAEKUKDECnjfrIA9YLyapFofDIP3/SrYAyfCGHQpjOED4Nw+Cd76nbCmPwEtNhp2/3HqCDtr2kgg6OSY8q8m9Gm3BNjy+8+oM+flpVWrCJGYApxIUhPyUAAA5aKgVYmF2LrP/17ojPnYaDi3Tcx7ezI8D9ERgO34wY2546BVjEnXnkyfx1dI3/5cni+PywsFMFC1IpCQCPMf98N9Ykq2bQ79BhXLQYuNUpPvdH2OKw9nyEvw5vtHDYYu/aJWMKc84gdheo/K9f2S2yGsT0Yp65zGQGtUI0djsWlP9u/LX/vCvnFCpgBAtn3L5X1gBkauw8ovUIACFKBACRRgAKAEDgqbRAEKUIACvoCcjNs3PgvsT1CTfHfKt3Dfmq3OpVcT8oEToV/SRgUH5Aq8fc9keJ/8BPOdB6C3a5yvAIC3ZAOce16H1qYhrI9HQqzdDnvQi1kGAOTztSoVYN8wXrVRBQgOHs1Xe0LP07ucC3PqoxDLN8O+7YVwAEBs2avak93nGTMAxLrtOT5fqxMfnoybk++FcUsPeDOXwB6UvWH4N+WilHl2fVZm/x7uj8ktz0Os2uKPkTSSAYDU36N8FOxrngZSgrD+MxKqDzJoE2GpjA5v2R85j0Fuxhe3zvZ90ZrVTfc+hDIAQm3L2LeQf3bvAwMA/K8UBShAAQqcjQIMAJyNo8Y2U4ACFCgrAkLAnfgJnKc/gjnxDnjTf4SQK+Qfj4TMDpAT5Kwu4+HrYNzao0ABAH1Ad1iv3wOx44D6fSglX01ue486teJfJRZO//HhLQKhCWNe2xMOAGTzvHAAIJvPMwYAQvfL7vn6Ze389teuoibbckLsTp2Xo2H4N6Esh2z6HDJTRve9AW/aAphv3AetYfX0ZtkUYgwZ59bn3IzNpwZm+77g2MksAwDhDI5c+pbxfWAAoKz8R4j9pAAFKFC6BBgAKF3jyd5QgAIUKHUCcp+9XDXWYiJUSr7xl14wnxmk9v3LDIDQ6rNWr2q6vue3BoC3fBOcO1/1V9w/GAaxZpu6f8YtANlNGEMZAHltT+h54RXmlVvSZwDsOKDak93n2WUAZPf8rIoYyj35ORlm/A0yTJIz9jm7DICwWW4BgNQ+ZzsGqRkA2fVRPj+790Vs3pO/AEAubWEAoNT9p4YdogAFKFAmBBgAKBPDzE5SgAIUOIsFjibClnvrv1vlp5J/PgZ653Mhdh5U6d4y3TztpSab00cBhp6vDAAETH//+abd6nbZ1QDILgCg1a+Wv/ZkfF6LesDh4+EtBVqtyunbk/HzjDUAYiJzfL44fDzdarzcd5+bYcbfZAwAyHvkpQZAXgMAmfqcoQ5DbsZa87pAdu+LrEeQpuZDaAtAtuOZ0T9DWxgAOIv/m8KmU4ACFCjDAgwAlOHBZ9cpQAEKnC0C7jtfwnno7VP7/SvEqKbLfe/OiPfgLfCL0Oldm8MYOxB6pyYFOwVg7q9wHvoHtLpVYdzbF87I9/K8BUBVqM9HezKdAjDpLrijp4a3FGQ6BSDD51meApDD87M7xjCnNueWAaD6nJdTAEJbCHLJAFB9zmEMcjMOvc9ZvS8ZM0JyCwDkpS1ny78/bCcFKEABClAgJMAAAN8FClCAAhSgQBYC3s9rYF8/HnKiLmsOaDXi6HSaBUrSGJSktpzmYeDjKEABClCgFAkwAFCKBpNdoQAFKECBgguILXvUOfHeD78ByTZgGdC7t1Jn3mvnNSr4jfnLPAuUpDEoSW3JMyC/SAEKUIACFMhFgAEAviIUoAAFKEABClCAAhSgAAUoQIEyIMAAQBkYZHaRAhSgAAUoQAEKUIACFKAABSjAAADfAQpQgAIUoAAFKEABClCAAhSgQBkQYACgDAwyu0gBClCAAhSgQNEL6Af/gLH6E3g12sA994qifwDvSAEKUIACFChiAQYAihiUt6MABShAAQpQoPQKGFt/hrnsPb+DwoV2ZDu8Gq0R7PMCYFilt+PsGQUoQAEKlAoBBgBKxTCyExSgAAVKr0BK8sewU+YCMBEROQBWRK90nbVTvkFK8jT1Z1l9Xnpl2LPTLaDv/R3W3FHQgicgKtYBko9DSzoCER2H4NWTICrUPt1N4vMoQAEKUIAC+RJgACBfXPwyBShAAQqcboHcAgCnuz18XhkRsJPU5B4R5SEiyqtOG+vnwJr/EkRsTTXh147vReDLkYCdBPvCh+A261NGcNhNClCAAhQ4WwUYADhbR47tpgAFKFBGBNIGAEyrPVxnJYRwIf8+Mvou2Cnz0mUAeOKwyhjQtChYgYthBxdAiJMwzHMRGT0UwZQvc/xc02Lh2AuRkvwphHdYKWtaeVgRlyIQcTVC7cnL/U2rM1xnLQRsmFYHQCTDDi4C4MG02iEy+q8A9ByfJ5+f1/YYZgs49gqYVhtERv+tjLwhRdtN/cAGmD++Cv3gRkAIOfhwm10F+/y/wtj0Paz5E1VAINj3RSBQDoEvHoR2Yj/chhfB7jWmaBvDu1GAAhSgAAWKWIABgCIG5e0oQAEKUKBoBU4FALTUG4vUv5oIRF4LDVaWAQA5sfb/74S/L7cIhAIE2X2u6ZWQkjQFQiQhENFbTf5Tkj+BphkIRN4Cz9uTuiUht/vn4qAFEBF5GzQtMsfnaVp0HttjQtMsCLiIiLwFVuCioh2InO7mudCCiRCRsafvmYV9kmzz8b0Q5eIBI6DuFk7xFy6c9oPV58bameoz++LH4MU1QGDWMGjJCfCqNgMCMdB3/aoCBaJ8NQSvftW/Hy8KUIACFKBACRVgAKCEDgybRQEKUIACvkDaAIAVuACG2QopSVMhRCJM6zwYRrNsAwByEiwn9MHkL1QgwIro7U/mVE0BXU2SM34uvKNw7EVq4h8ZfR/kBDzp5CsQ3iGVdaDp8Tn+PtP9tWiVdQAIWIELoelxCCbLSaWGiMgb4Lpbc3weEMhjewDTaouIqMEAoqBpEfl+hWTKu5Z4CF6lenkuaGeu/BjmL1MAw0Sw52h4dTrl+7mn+wf6nt9gff0UtJSjcFpeB+d8mYmhwdj8A7Tje+DVagftyDYY6+dC3/ubmuD7K/yjYS58E+bvn4azA7wqTaAf3uK/V5eOgtug2+nuDp9HAQpQgAIUyLMAAwB5puIXKUABClDgTAhkrAFgmM2RdHJS6oQ8pwCAXzRQN2og+eQbakU/fQAg68+Ft0+l0Wd16UY9GGazdEUJc7u/H8Q4VaTw1D/7AYncnqfrcflozw2wIi7L9zBpSQmw5o2DvnslRGRFBPu9pva5p7s8FzI93lj7Rbpj76yfXoOx5nP1VRETj+CVz0LENch3G4rzB/r2JTB/eV8FvpUGjQAAIABJREFUYewrnoV2aBMCXz0JOMmAGYlgrzHw6naGvmsFrB9fUUEAWdjPbdAd+tFd0LcvhlevC4K9x6t76LtXQTu8FaJaM4jICgjMfBja8X1wm16uMgV4UYACFKAABUqqAAMAJXVk2C4KUIACFFACmTMAWiAl6X0IkaxW5A2jaTYZAAUNAIQyACIRiLwVViD9im7GgEThAwA5Py/55NupGQB5a0/GUxLy8hoZW+bDmjdBHWvnntML9vn3Qk/Y7k/263aB2+hiVehOpr/r+9epVf7glRPUqnlgzgg/cBAdpybBXpXGsK98HiKqYl4eXfTfyaJ4n7VwMozVn6pnyb64TXsj8PVYeBVrQ0/YARERqwIXcqU/lOLvNrkM7rlXwPpxErSju9XE3j3n0izba33/PGQQxWkzAF6t84q+T7wjBShAAQpQoIgEGAAoIkjehgIUoAAFikcg7YRb7sMXIsV/kNpDfwsggkUaADCM+ql77pMzdEgGFK6HJ44WaQZAbs87VZMgb+0pSABA37cWgTmymn2iqmbvNeyOwMxHoB3anK64nVxFN3+deurYu+jKflDg8J+wu92vPpP75r3656vtAKG99UXzZgi16m5sWQDt8BZ4jS+F2/BCFYSQV07F++SqvvHHt357XBtuo4tg/Pkz3HOvBJIOq9R/r1pzBPs8D3PlNJgr/wN4qbUjrGjYHf8Ct9W14WcVTX94FwpQgAIUoMDpF2AA4PSb84kUoAAFKJAPgbRV981AdzjBH9QpAFbgfLXfPbtTAICCZQBERN4IO+VrBFNmQ4jjfqxBi1EnCgQir0+TkZC3+8vf57QFILfnyd/npz0FCQBoKcczTfhDq+Zpi9vpO5Yh8PWTanJs9xgOr3ZHP/392B4EL38KWtJRWD+8oDIJnDY3wel8Rz5GOvuvagk71HPlvvzwZUYg2HOMSs3PrXif8cc30PesViv05urpgC2DKQJuy2vhNL8agdmPQUs8EG6zDGLINH9RuZEq/AfdKJJ+8CYUoAAFKECBMy3AAMCZHgE+nwIUoAAFKHDaBQT0Axth/D4Dsoid2+o6ZJzwyxV1WRdABSBSi9vJjIDArEehJR9TmQFygh/47H5odpIKAHi128PYPF8VERRx9Ytmxdy1Efjycei7lsNt0gtOp9uh71oJL/4cv06BEci1eJ9mn1QBANlG/dBmmEve8Qv7tbrO3+6wbw2EFV10bT7t48kHUoACFKAABfImwABA3pz4LQpQgAIUoMDZLWAnwfjzRzVhdutfoFa9ZTV8r0ZrBPu8AGP7knQTfpkSH/jiIWhHd8Jt1gduox5q4qwf3Ogfe1ehNpwL7oPx6wdwG18Ct+llgBVd5EbpshNaXgcRiIH5m19U0Wk9AE7HwSogkG3xvrqdVf0C2Vf7okfgntMT1qK3/CJ/TXtDxFQp8jbzhhSgAAUoQIGSKsAAQEkdGbaLAhSgAAUoUBiBtMXwzMhME37z9xkwF//Dr/rfdyIQVTHdhN/u/jCsb56GLBCoUuGrNYOxbjbcJperM+/dBhcW44p5mgyF2h1gbPhKZQDIiv0ydV+l5AdPAmYE7EtGwoutlX3xvm5/g7H+S8CKgt31r6ovvChAAQpQgAJlVYABgLI68uw3BShAgbNQYH+ijs82BFAxUmBA89RigAXoR1HdpwCPLvafyHR2a8EkaEe2hs+qd5tdBVGuKsyl/4SIjEWw74vQnJR0hf/kKn/aCX/wqpeg7V8Pfeev8Br3gBACmvDgxTfNx574nAv3ncLIsCXh3N4IzHxUFfZzG3aHqNpMBSugadkWKTSXTTmtxfu+2RLAFxsDsAzg1pbJaF8jtWhgsY8wH0ABClCAAhQouAADAAW34y8pQAEKUOA0ChxN0fDa0ijIyXunmg5ua52xKn7eGlNU98nb04rxW56rJshpj+rLVAzv2G4Y62apvfjOebfCXP3JqUr/tTsg8MWD0E7sV5Nsu9cY6Dt+8Sf8jS6CF9cQmpME69vxKn3eOe8WOB0G57lDuRXugxv0V/U9Vx0rmHFLgrXkbXV0n8w2kCcTWN9NULUHnC53q2J+1tdj1ZYGGZCQAQ0EotUJBKereB8DAHl+FfhFClCAAhQoQQIMAJSgwWBTKEABCpR1gRRXw/S1ASzfayLoatA1oF4FF0PapOD93yKw5cipauxVYzy0rebg6y0BxFgCbao5WLLbQocaNupX9DB3UwDHUjSZMI4oU6BDTQc3NEvBK0ujMt3n/k5J2H1cx//WRuBgkq6yzGMjBHo3DqJbHRuhyZ58Ts+GNub9aSHR1tAy3sHgNimIMORTiveSe+H17UsgoirCq3keZGG7jEf1yePstBP74NbpBP3gHzDWz4W+9ze/4F2DbtBOHFBBA5kFIMpVg35ok7+fv3w1BK9+FTAtWHNHQ9+/Dk6729SkP/D1WMBNgdv8ahUoyNOVW+E+aOHCfl7VZmoLgrl2ZrotCTIwEfj2af/EgQsfUtsPZLtknQFZAFDfvwFwklV9ArldIW1gp1fDIK5uEsQ7KyLx2z4TlaM83N8pGYeSNLyzPBKO0NSqfbQlsh1z2c91B41c34lQBoAngP+uiYDtauhYy8HAlskyYYEXBShAAQpQoEQJMABQooaDjaEABShQtgXkZH7WxgBqlvcwtH0SpqyKxOYjBtpWd9RkPrsAgJyEWbqA4wFXNQmqCbv8ftorwhT4S5sUfL3FynQfOVmUk7eTtoZrmqagnCXw37WR0DWBIa1TsOeErtK9ZUDC0AHb9e9c7OnfocJ9rg3z1w/UUXVyVunWOx92z1GwlrwTXiWXE3hZsC9TMby9q1XFf3lcnlflHJjLP/S3BuimquRvbP0JEJ5f6b9u5wJM+DOn+Xu12qoUfnlqgJtN4T5z1f9SJ/xZb0nw6nU9VZOg6eUQ0ZVhrvg3RGQFtZ9fSzoCt/75cLo9ABFRXo3HB79FYuluE43jZNAoOZwxEhqnE0ENn66PQJVoTwUIchrzKEvgnysic30n5L2vOicFP2yzcDhJxzlxLu5un3xagkJl+78W7D0FKEABChREgAGAgqjxNxSgAAUoUCwCcpItJ+9y5TQ2IFA71kO76rbaX33CzrwFILQyLxsjV/hvbJ6CH7ebmLkxAqYB3NQ8GRUi/YlcsqOpSV+nWnamrQRy5X/Bdkut+v+tYxIiTaG+c+Ckji61bVSNFuEAgFxdrhQpMH1dhAo4yHvKPyv6SyAw53HoO5aqPfciJl5NflUVfs2AffFjqghe2qP6ZHaANXcUZLaA26wv3KaXw5o/EdrR3er7bqOL1ZYA/eAmuC2uVpPqcKX/ppf798zHlW2a/yWPw1zzeY6F+9Sz54xUWxKcLkNVUcHQlgS5JSB45QRYP0xUBQBFpbpwOt4OY/mH8Bp2h9OyX5YnDvy6x8RHv0eiYoSHyxsF8b91EUhx/EBQ97q2msz/ssdUW0jkGOc05gEdeXonZEBIZobIgJN8L+7tmIRqMV4+FPlVClCAAhSgwOkTYADg9FnzSRSgAAUokIuA3N//5q+ROHhST/fN5lVc3NwyGX9flr4GQHgftg7c0jJZBQHkteu4jlX7TGw6bKi/lxM/eWUXAAitHGfVvIaVXLSMd9MVfJMTvNeXRaltAPkJAOjbFvn78D0HwSsmZJ7EplbuF1GV1Cq3uWqaX/zOjEDwsqfgVW+RpjjeReoYvrRH9dndH4K59F31O/kMdVnRsDv+BW6ra1UtgIyX9f3zKrMgXyn+8ia5pPmbv3+Wc+G+i4epyv0yrT+8JeHwFpWNIAsWhjIa5LYHWYTQq1hXmeR0hbYByL/Klfjf95toWtnF1qM64iKF2g5yKElX6f9rD5gqWyC7Ma8SJXL8PPROpP29qQM3tUhB51o2/12nAAUoQAEKlEgBBgBK5LCwURSgAAXKroDMTt+SYGD5HlNN4uVkTq7My5RumbItgwStqzn4vzbJmLc1gJkZKrHLbQSz/wgowFZVHbSu6qi079BkPW0GQOg+8nO5GizTvoe0Tkbz+NQc/9RhyFjwraABAPO36TAXvwVYMQhe+Sy8as3VE7SE7Sp1XxbbU+n5RkAVunMbXph6vN2p4neBOSOg71gGr05HBK98LlPlfpkOHy6GF9cAXlx9db+ivmSWQbgGQRZp/m7DbpnanrFwn7luJswl74S3JDjtb1NBCpnaL+LqQ0s5AWveBJVJID2cTrfn2g0ZzFm221TbNXQduLapn55/IFFX8Y/4aFkPIAlfbw7kOOahrJDc3gkVY0ndgiIDTfUruiqLJHCqXEWubeYXKEABClCAAqdLgAGA0yXN51CAAhSgQK4C/1oZiZV7TcRFCVUDYPFOC99ttdSk6u52SXjjl2jsOOZnB6QtAph2L35oNV+mY/+1QxJ+2W3i2z8DkEXa5Gr9RfWCeGVJ+vv0OcffD56UmikQaqi8r9xGcDTFrwEQek5BAwByT3xg1qPpqtnLybqaSJ/Yp6rhy0ul/cs0/wsfzL74XavrYJ9/rwoGhI7qy8sqea6DkN0XUrMTEFHe33OfJgMAZiRU5UTdAIInVcaC3f0RGL/PyLFwnzwBwNj4tX/cX7M+qkZB+kuoav9aMDHPGQqhbQCyToN8j+RkfMaGgCoGKC9ZT+L2tsnYcMiAfN+yG3O5dSSnz0PvhNwCcP25KbA94PMNESrw0L9ZCi6owyyAAr9r/CEFKEABChSbAAMAxUbLG1OAAhSgQH4F5D5quYdbTs5cD2oyVSfWw00tklU9ALmSK1f85QkBcoIvK//LP0sbANh21MD7qyLUNgJZS6B6OQ/HUzQcD2pqH/gNzf0V4bT3kcEGeQrAZxsiwsUDywWE2tvfo/6pUwAKFgAQMLb8CPPXqYB9ElrycfVXr0ZrBPu8AGPTd2qfvoitheDVkwDDOrWynqb4nZpcm1GQx+e5DS4IF7/TkhMKfFRfXsZHTs7NH1/1aw/I7ARZhLDZVbDP/ytyS/MXFWrlWrgvL23Iz3dkIb7XlkaqVH+Z4XHneclYuMPCtHURagNE2hR9GRzKbszlM3P6PGNWiCw8GDqmsm4FP8vgdJwOkR8bfpcCFKAABSjAAADfAQpQgAIUoEBRCWRcJZer+Tt/QeCrJ9VRerKQH+R3Uo5DRMepCb9M+7fmv6T2wcvz7EXlRgil+csq/W6zK/3fezbsHsPhNr40fWvlSnxBjurL2GfPVSvxxtovoB3ZDvuyp1RWgioqKFw47QerrQXG2pnql7JgoNxekDGjIW2av9NhEMxlU3Is3FdU9LwPBShAAQpQgAK5CzAAkLsRv0EBClCAAhTIUUDftwbWgknQjmzNvEq+7D1VlE9UqK0m/Nqx3Qh8KavfJ6nz7b2qzVL3yieovxfVmsFYN0el1NuXjIRXvRUCMx9Sk3IZELB7jSm60ZCT/p2/wFw3G/ruFX76vrysaAR7PwMtKQHa8T3warWDdmQbjPVzoe/16xSotqQp5Cd/48WfA33/BsBJVin9dveHi66tvBMFKEABClCAAoUWYACg0IS8AQUoQAEKlGUBfe/v6VfJj+1WR+3JinPqWL3gCVg/vRZe4ZeV7AOf3e+fY586oTfWfA5r0VsqvT80AU9bud/64QXo25bAbdITTqc71DaBAl9pTxqA8E8VOLhRbUGAbqoghlezjSowqO9do4oTyiCAzFhwG3SHfnQX9O2L4dXrgmDv8TCX/uu0p/kXuO/8IQUoQAEKUKCMCzAAUMZfAHafAhSgAAXyKyCgH9ioCtx5VZoA0XEqVd6t0wn6/7N3HeBRVN/3TNtNQui99w4CglJERAREQKX4R0XsgqhIlV6k96qCDQuKDRFELCjoTxBp0qtIr4J0CCk77f/dO9llU3bTQxLe+z4/TGbmzX1nJsne88499/yBBLvkxu3d4u7w5y0B5dBqbtNn5y7K7e7s8MJcFiCd2Q2qm3eS8fS1kZeu/steAwk6DVRpBTusIKToK05LwegrrDwwy98N6cJhX+xmldYwqz0A7Y9ZkK6cZnLDrHwf5NPboa5/J8vI/PWYlYiJXgTAgOZuA1kqEPs14A7pAs3dCqZ5EJ7oJZCkPAgJ64kb19w4J6VvhThfICAQEAgIBAQC2QEBQQBkh6ckYhQICAQEAgKBm4uAHgXlyB/cTs8sdxdcPwziRJqM/Ix6XaH9+VbcXfIzu5gkcHbJx0Nd9zbU3UtutLu77RF2yqckm9rdcX+6DBzS9fNOrf6Vk7BK1gdsy5H8U6eB2EReWzcXyq4lLPfXm/YGlTVY5e6CsvMbqNu/YMKChxYGf3VCBoadqqnjEwDukEfjzGOZpxAVOQu2dQGqVg8hYb1TdR9xkUBAICAQEAgIBLIjAoIAyI5PTcQsEBAICAQEAhmHgJ8ZnlWmUYKEn5z71d1LoW54F3ZIPhiNX4S6bh7v4JvV28Osej/vtPvvklM9v3x6B6SLR7nG3ypcJQOT/rgKBbN2JygHf4X2vymww0lxMIvJB249eOEQlyEYDZ6B64eBIKKAywtMnf/V7xsBs3xTNv+j+Mmg0CpQPoE6wdDXISZ6CWzrIj8XScoNzX0fXO6HEB35Lgx9I6/X5X4AslIaMVEfw7ajoag1ISuloMf8DEkK5R17SuDpmKrVR0hYD7JRRLD5AQvRke/B0LdAkhQoal3+/0AKAF3/E5Z5zPf+SHJBaFojeGJ+5u95VQLB75lxr5+YWSAgEBAICAQEAhmJgCAAMhJdMbdAQCAgEBAIZH0E9EgoR9dznGa5xpAs0y85bsame+qOr2MTfsepXzJi4PqRjPyus5EfJchk9HfTdslND+RTWwHLhFX6zjgKhTitBt25E+00QEoGbd1bjIGdqxDX+pPcPznqBEPfHJvQR8HlbsPJf0z0N5yMu0K6QlEqIjpyDizrHCjZlqQQ0C68JOdDSNgrnKzrMSv4+5BCYVuXnHdGcsEd0hWSlCvo/LYdAU/0Uk74Yy+M/ddOtAQgOQSAJOcPek/N1Szrv9ciQoGAQEAgIBAQCCSCgCAAxGshEBAICAQEArceAl5JPySoWxaA6uOZAKjYHHrLEdDWzWM5vLdGX7p+Lk7Cb5VqANd3fSFF/AezgkMSSNfOOrvkBcpzezwqF8iQQbGf2ATblQtWiXos53f9NIwJAOoi4Gk/Dere5T6FAn1Nw/X9QEjRTqcBMvlT937HhAF3GihYEfKxDVzHTwRASoaz+76eE/+QsF6QpDBERc6OldjTLn4v6J5fnTp8O9bkEDJc7nZwhXRCTPRXTACQQkBz3cWqgJioBT4VAOAKOj8pAAx9GxMF7tCnYBq7oHv+5C4KiXkAKGqNBCUA8T0ATPNIkmtKCUbiXIGAQEAgIBAQCGQVBAQBkFWehIhDICAQEAgIBDIOgVjne7hzw1ZDfAkzGe3Z7jwsd6dkniT9lDDLV09D+3U8x8My+FK3O2755/azmz9J6eWLhzn5tsOL+Iz8MmwBpgfKib+AqMtQt3wKIiQgSTDLNmHCQt39bVCFArXkS6rTQGpjj458gxPwxIaslEVY+Gje1Y+6PhWWdYZPIyVAaFhflv/fIABUlt/HT9Dp/GDzy3IBhwDgOfvBNPYGNQFMHgGwL8k1pRYvcZ1AQCAgEBAICARuJgKCALiZ6It7CwQEAgIBgUCGIkBGdtrq6ZAun3AM+ChprtwSdr6yUDfN51p4T+sx4NZ8P5GkP4ol/VbZxo4j/pWTXNNPRnnq5o+hbl14w8iv7mNcC58hRn6xu/zwXIdV+g5oq2dCPrGJ70ft+OzQAty6D5IM/Z7XYOct5VMoGI16ckxehQKVBHjaTuQddl+ngTzFYecpkS4qhRsKgBC4Qp6A5mqa4JnGRH0C3bOad+W9Q9UaIiTsxUQUALVB59v2dfYBuKEASHz+6Mi3Yuv/Q+AOfRqmsSfZCgAiA8gE0PCsRkz01xwakRA3FACB15ShL66YXCAgEBAICAQEAhmEgCAAMghYMa1AQCAgEBAI3FwE5DO7oa0YAUmPglmmIf/rdb436j0Bddc3vhp+s9K9vh1+b8KsrRwH5fBqNr7zPDgDthYGZd/3kM8fhFnzIViFKqdpgfKx9U4MlgHPAxPZXT9Bq77YmnyrUgsoO7/mhJ0IC6tYTV+8ZOKnNx/IEn/5v32ZrlAggz+vqV9cQGhHvzNIBRAd+Q5s+yoUxcHMNA9wzb879BmY5lFfCYBzvZckUOEK6QhZLhh0fvINiIn+3FdeIElu2LYZ0ARQdTVGVMQkWNZpvltiJoCSnCfoPam0QAyBgEBAICAQEAhkRwQEAZAdn5qIWSAgEBAICATiIZDQ+Z5c+tWdXzsy+fvH8O6+V8bPzvbXL3DC7Ev449X9E1lA6gHIGjz3jwHV/afnUHcuhrrhHUDLBU/bSeyu7/pxCOTzB6A37M7Eg3TpGMzK9zExwG38oq/CuPN5bj3I5574ixUCnraToe74CurG928oFOo/ybv+ZrkmyTLzS8va9Jhf4In5AbZ9zUmqpVzQXM05gY+6PpN35b0JPx33EgZEDihKBeie/wFQecffNHbCtvU4XQACz98Z8bsAqK7mMDxrYNtRiXoAaO5W8EQvgcfzM5MGkpQXqtYgVqFwowtA8HumBS1xrUBAICAQEAgIBG4eAoIAuHnYizsLBAQCAgGBQFoQ8Br5Ka5EW/XB9Dgt7fzM+HxJc9lGLIGPb/QnH/3TKREoUA7SlVNOGUDkRRj1n4LR4Om0RJvgWmrB50vqG73IZoKuZb35fiTzJ4M+ydRhq26QrF/ZvZQJC6gh3EZQPvcPYESD2vzpTV7h85V/fmGfAqr5T6tCIV0XG2Sy+B4AlKCLIRAQCAgEBAICAYFAxiAgCICMwVXMKhAQCAgEBALpiYDX+T5PCSexNfUEre7U3UvjON/bBStwX3tlxyJIeiRsVzi745Pknmr67VwFoW5eAJLQm1VbswQ/zqB7/DIaMGNg1niIE/T0GMrRP6H+9RGgR0KKvsb/Uhs+T7spUDd9CHXXYmcXn4gLIjDIB4Cc+0vWg7rtc/YBgBoKIjjM8nfBaNoHtjt3eoR2U+YQBMBNgV3cVCAgEBAICARuUQQEAXCLPnixbIGAQEAgkF0QUDd9AHX7F5wUU6KrtxkPq1gtqDsWJeF83xbq+ndvJNS0YC0M+h3PwqzdkeXxGTpiOw/YofnZZJAGtepz/fI6lyPYuQrzv2TMRzv+nodmsZkf7eTLJzdzoi//u4vXTqZ+Zq0O3L3Aa1RIu/xiCAQEAgIBgYBAQCAgEEgJAoIASAla4lyBgEBAICAQyHQEyP1e3bIQ8oVDjuS9ejvozfpDPrvX53zPzv2lGvic72m3Xm81ynG+v3Qc8r87uKbeKlzV2UHPwJHAyE9xwajTBcYdz0Dd8B4TF3Z4YW4dSO38/LsPUPmB9r8pbD7IQ3WzQsFo8jJ/6Vo+AFQ6wMZ/vD4xBAICgVsJAWvtHuhtRkAqUxja0lGQqpZKuPyrkTA/WQWpREHIne6Cvf8k9I5j+Ty6hob/1/a5K0nPeSuBLNYqEMjhCAgCIIc/YLE8gYBAQCCQUxDQVo6N68ovKz5TPzskD+zwopAvHHSUArmLcoJNiXbGjrjmgxbV8ZNZ35WTsErWB2zL13mAyg7giYC29g126ve0nw64whOSFpbFxAANVgn4ERbampmQj/wJs0pLGHe+4JQIiCEQEAjcMggkSQBExkDvNQ/WojVQ5/WC8tR9SWKT5JxJziBOEAgIBLITAoIAyE5PS8QqEBAICARuYQSUfT9A+2MWoLid2veGPbgtn7p1oc/5nnbGlaNrOfHW7xsBcvtP92F6WMpPUn3qIOD6YRDkf3dyHb9Z7QHuHEBkBEn6aQfff9feuL0bt+uToi9zXb+dtwSUw38Alg47vEgmkRbpjoiYUCAgEEgEAW9iLd9RBerMHjBGLIB96F+oE5+B3LEJrD/38s47HZd7toM55EMo45+GXKMMjNELYa3ZBegmpFrloA56JM41XgUALAv641NgHzsL9Y2XYP9zCuaspb5o5C7NoPZ+GHrXyfy95CgA4s+pdGtBrT3EMxYICARyCAKCAMghD1IsQyAgEBAI5GQEpItHoK2dA/nMbifZlySQ7N+s2oZJAPn8QZg1H4IdVtBx7r9yEmbV+9nsL10HGQP+NIwJAErgPe2nsbEgtRy0Q/LBrNUR6paP2auAdvip7MDbecAr21c3OmUA3nUYtToB7nCu86fuAxnuTZCugIjJBAICgUAI+HbWbysPqXwxWMvW86lSpRLQlo6EfeqCT3qPIvmAy9ehfdwfxvAFsFbvijMtSf21b0bAPnned4368WswZy2BtXwjlKFdoA7uAmPs5zBnLkk1AZDYnFAztmxKvEECAYFA5iIgCIDMxVvcTSCQYgTIDMz18+t8XXr0Ilf+/hHa6hncSizQfOScrm6aDzu8GNctp/fwrcmIhn7PAJjV2qb3LcR8OQwBp2XeQDbMo919MgGk5Nu/xZ93yVRDTxL6dHHup+4DJ7fAylcGdv4yfItg5oPG7U9C2fOdb4ffKlEH6t7vWC2gtxjKST5gQz69A9LFo7CLVueWflkp6ddjViImehGv1R3SBWlty5ccl3/TPAhP9BJIUh6EhPVM8u1NzxjTc64kAxcn3FIIeAkAaAq0TwdBqlsB+qOTYO84DPX9PpBKF+Zknn+vzH0FStd7YW3aD739KEjFC0BbPALIEwa983jYe45BWzGez2UPgMJ5IdUsC+v3nZAfaABtfl8gby4gkRKAZHsABJrzlnpqYrECgZyPgCAAcv4zFivM5ghkNgFACZZPsuztL57OGAoCIJ0BvSWmswHDA3XPMt5tt8o1gaflyEQJgFTDYXqgHF0H6b+/WT2gHPof1O1fcdtA/+4D/uaDRqOenNS7vusLKeI/LgkwyzaCtv4dbtPHIzM7D6R68TcuTO+EOCkCwDJPISpyFmzrAlStHkK0tD6IAAAgAElEQVTCeie5ivSOMckbihMEAqlAIEFtPSX8fvX5UoViTjJfqhArAqTqDsmISxGwth2CtWEfrJ82w952yPlV4kcA+IfDZAFdX6tcmgiAgHOmYu3iEoGAQCDrIiAIgKz7bERkAgFGID4BQEkG7eBTazFPhzf4HNe3vSFFXfLtpkuXj0Pb8B6k//bxcbtIdeiNesDOVwb+CgCjPu1WLnN2Syu3ZGd118+jIJ/4y4c+SZg9D86AfGobJ15SxFlfOzazZgcYdzwN5e+ffDEZdz4PdfNHkCIv+uYkozL1rwVQdy6Crbhg1nwY6s7F7OjuVQDI5/ZD+30apEtHnZjDi8Jo9CL3XvfGTGumxEzd9Q2Mmh1gVbo34DXi9cmZCMj/7QN5AehNe6dP8k/1/FRWYJnQ/pgN6dqZ2PevCIwGzzg/H1dPs/LA232A2vCRGoFi8ZkPXjzMygRvHT+0EEhndsPOUxx2nhJJxmrbNq5HXIdpmsiVKwyqdvPM/eIn15Z9EXrMCkhSKELCnG4E0ZHzYNtR0Nxt4A55FIa+HZ6Y72BbDn6SXAwu90NQtbrwJwA0V2MY+jbY9nUoajXe7Y+6PhOWecz3wkpyQahKdej6Wr4n3YNisu1oqFp9hIT1gB7zawKVgqGvQ0z0EtjWRScGKTc0930cR3TkG3zf+IPmlqUCKZrLux6KTVFr8ryqVgchYa/mzB86sapUI5BAAXB7RRhPTYe14e84CgB/R3++5jGnXl8d8RjkZrVhvDIX1l//JCAA6DoUygt760Eorz4EddxTgMe4QTJMfR5Kz3aw/zkJvdM4njOYBwD/3CQ2pygBSPU7IC4UCGRFBAQBkBWfiohJIOCHQEoJAKtYbTYlI6LAf9j5SnNNMrVU4xIAchZXXNxT3Pmk4ZQEUGIenwDQ7x0EbcXIBHOSg7mn7SRO2p05Vec/IzrOnDANuFaNBYwY5/uSzDJoqoEmAoBqqV0/DoYUdYW/tkPywrVyLGxF457vTGjEli3YlFiZHuh3vcplCoGuIYm4GAKBBAj47/JXaOb4Cpw/yD8PRr2usAuU5zZ8kBR42oyDVaIuEnQfcOeGuuMrqBvf95kPEplGMn6zXJMU1/FfvXIVb898Cyu//5nDdblc6Nb9aXR+4v/gdrsz/SGmlACgRD4mcj5sOyJOrJKcDyFhr8DQtzCBANDPPdUS67HnqVxioOt/BiEAQgApFLZ1KfZ3hwvukK6A7YmTtEtyfsREfcykhMvdhpP/mOhvIEkKXCFdYRrbEyEAJLjcbSFJeVM0l2X9G7seFZKkwYbJMWmuezL9WYkbZm0E/AkAaCrvzvOfwNgde/vy9QTt98xPfoXx8luOrP/9PrA2/QP9qelARFSCEgAqEbANA/rDYyHlDoX29XBItcrCGPIRzHd+4HulyASwcF4uO0gwZ90KWRtoEZ1AQCCQIgQEAZAiuMTJAoHMRyClBIAUcQ7qlk8AVxg8LYbxrr/r+wGgun6SK9uuMB8BoDfqCYQXhvbbJE7OORknObO313hsCYCy/2doq6ne2g0P9R4PzQ+NSIaYa3wNDS+pkNic8sUjUHYtgZ2rIDwPTIJyfCPUvz70EQDemL2t2xzn9P4g4zfqn07kBc8PsMma3rA71G1fQN36qa/dW/xrSD0ghkDAeWkC7/JblVtC2fY5G/jpLYZA3fIp5PMH+L1z/C8kKP/8ws7+RG5ZJepBb9yTd/Xp+6RcIWWAVahyqsCmnf/PP1yIj+bNR7Wa1dGp6yP49adV2Lh2PZ7u+Ry6PtcN0VHR+PHb71GmfFnUbVAvw0mBlBIAtnUFhr4ekFxwuR+GopRGdOR7vMuvuZoDkttHAFCSTMm6J/o7AAbv7mta0wQlADdUAxI011280x4TtcCnAlCUqnGSdtM8wjFQ4h8S1guSFIaoyNmxZQWkGujFz8cTvQiemJX0UrA6gb4fX02Q1FySXDh2PeA53KFPAwiFJGU+WZOql05clGkI+JcA0O68Mftb4NyVBF0A/BUA9rkrMAbOdwwDc4VC6dgY9qEz3BFAWziQd/y5bKBMYd7NZx+B2LIC5eX2PLe19RCMF2bDPvwv5Db12RxQf3q687d66SggIhr6I+OBUBd/TfdMak5hBJhpr424kUAgwxEQBECGQyxuIBBIGwJJEgCWCdeyvmw6Rsm4L9mOle5T7bL/iG8CSImMfwlBYgQAXU/SaPnYeiintkI6s5fvRyMOARCrIog/Z/yYpHP7HWPD2BIA7/HEkLJK38FlAI4CwA1P6zGg72nr5jKpEOgaT1tHQinGLY6A5zqTSYF2+fUmL/FOPpsLSjIn+MZtnSFfcGpuzTKNEu8+UL1dugAbcS0C4wa/ji0bN2P4xFG49/77sHPLdvTv0Qe16tTGuNkTcenCJQx9dSBiYjy4/c762Lx+E6pUr4rnenXnf9N7JEUA0I53TOS7vhIA2zrLu+sk3Q8N6wdZKRknpPgeALJSPE4JQXACwFEJKGqNOCSBolSPRwDsS1TiT4HISlmEhY+GJ+ZHeGKWAbbOkn13aE9O2uOv1zSDz6Wo1X0KAHfI/0Fzt07vRyDmyyEIJPAAqFrqpq/MWr8PetuRTnvB2M4CUrmiNz0uEYBAQCCQeQgIAiDzsBZ3EgikCoFABAAlw+QqjpgIpzc6uYzfMwDS5RPsUs6mZa3HwM5XCq4fBvNuulm7EyySOPt1AQhKAFAbtWYDoOxfAW2t4zdgVmnFpmdcrx/rO0DfDzanL6aQvNDbTmZfg0QVAHS8zXhYRWvEwSqxzgXq5gWsdKBygcSuSRXY4qIcgIAN+dw/UHYvhVWoCr/zN1z7E9nlr/soXN8P4np+q1R9GPWfcrwA6Oelejv2mnD9QN0HItgM0CpcFZ4Hp7OxX3oMfwJg5ntzcFv9uvjfz79iwrCxPgJg7849GN5nCJcGNG/dAnt27MKpE6f4eK7c4diy4S/Urncbeg/th9JlY03E0hBcIAIAUOEKeQi2HQk95hcAFu/g29Y5lvlTMu0KeRSyUgbRkW/7TP0kuahfwtwFwQgASvTJBNATsxR6DJVEeBUAtRET9QmrCsgHILACIASukCeguZrGQYDmiolZwsm/olZhLwPqOEAjIQHgVRMkPldSpoZpgF5cmsMQyJIEwOK10Hs6f8/V0d3YI0Ds7uewF08sRyCQBAKCABCviEAgiyMQnwCgcL275/T/vMMvyZCinfp5p55+KBv7+Q82J2s3FfKZXUGTdbNyK/YQkP/dyZeTCSAl5Mre5bDzloSn3TQoR/4A9TL3kg5JEQBchvDTUMAT6czpzs11/N6yA7tQZWhEUkRfifs0SFHQahSkyAsJWheSTDvYNVaZhln8yYrw0g0Bkvif2srvI7nwe99fq/ht/M6Th4Tr+9cC7vLb7jwOwWUZTkiqG0aNB2E0eBrQQjO0+wCVACz7ainemjYHDZs2xn0PtMSSzxfj7z378MQLT+GpHs/gk/c+xmfzP0Gbh9uiz5D+WP7NMsyb/iZy58mNu1vcgy0b/8LZf8+iw2Od8VL/V6AoCq5cvoIjBw+jQMECKF22NCSZ6u+TN+InxHSV0xbQwceRukssxycCQFEqxdbfx/MAkMLhDnsBpvF3UALA5W6HqIhJsKzTzvx+JoA32iPascETCdGRaIF4dft5YmOI9R/xLVWFy90Suv4XExLxB3UdiK8mkOTAc7lDOsOyr8RZT1rbJCbvqYizBAICAYGAQEAgkD4ICAIgfXAUswgEMgyBBG0Ai98Gbc0sKAd/g+0K5zplde9yUJ90n6P++YNQN30A6fw/HBft8ht39eLdy6RKAMxqbaEc+JV3QaFHctKv392PJffs0C8pXO8sRZ4H1e7TjqlNPgJBVAVmtQfidAEwqIb/r4/idC4g40HeeaUuAxRzrkIw7nyBOwkkpgCgc4Jdk2EPREyctRAwdbh+GsYEAJFfnvbT+OeBOlZQXT99TU78Xtf+xHb59Wb9IJ/eAeniUdiFq/DPCZtk+g36+VJ3L4Xe5OV02/33Tq97dK7xpyT/4gXHwb5V+/vxUv9eUDUVk0dOwLrf1+K1UYPRsm0rvDFlNn5c+j2effkFdH32Cbz/xrtY9OmXPgLgxNHjGD1wJE4eO8FzdX6iCxMBxUsWx+0NGyA8d3jQZxifAFBdDREd+Q5MYz8n/6rrbt7xp4T6RheATSyxty3HfJSM9VwhD0LVmsTpAkBy/vgKAOoi4IleAo/nZzb3o2tpl97QqRuJyjv+prETNkv3A3cBIFWCJ+YH2Pa12BhysQeBqjXylQ/EX3hiBAAl9IHmcoV0TrAeQQBkrV8J2Sma9G7zm5lrD7g5QV4b94+BVapBZoYj7iUQEAikAAFBAKQALHGqQEAgIBAQCGQ9BG5I/PNwpwvJiGEVDPTrTF6RlJ9aBwbe5U8fOX9akbEtCxEREZAkGbnCc0GSJE7ih/UehMsXL2PK2zNQvERxDOszGP/s3Y8Jcyaj9u114hAERBy8/8Y7WLxwEZsKtuv0IH5YspwVBYWLFsGkN6eiXMXy8N7Lsuyb3nYwMdyEzD6tb5O4XiCQuQhkZzIjc5ESdxMI3HwEBAFw85+BiEAgIBAQCAgE0oCAfHavL+GnThfkUeH6ri+3raSSAE/biTx7Urv8aQghwy6NiYnB/t37cGD/AbRufz9OHj+JwS8NQKGihTFxzhQYhhGHICAPgPimgqQWmDl+Guo3bICRU8bA0HW8OWU2Vq/6neMmb4H2nR/i1oPb/tqKXdt24u4WzVCrbm0uJ/Af2zdvw4dz38c9re5F+04Pwh0SkiFrFwRAhsAqJvUioEfdUAXF/o6QT25xyutgw9NyFBCW3/G6IeUbfTe8KKi7DJnSelVpdmh+mFXvh7rrG1jF67C/TaDveTo4dff+prtUmufc09k1p99ZpKYj9ZJZ73HIB3+DZETBqNURkifS6fBjmTBqd4bRqDuX4lAnkuTEadz5PNTNH0GKvMjKOr3xS3D9NNzxP0kEA6NaW1Y90XqSEzuvzW8tpAAIFpt4GQUCAoGbh4AgAG4e9uLOAgGBgEBAIJAeCPh9mLdD8vAHdfniYcC2wN4XD83hMpWcMGKio3H44GGcOn6Sk3RKyMkgsMZtNTFu5kRobpdPETB2xgQ0vLsx5k57A999/S26PPkYXuj9Ir746DNuO0iGg32H9sfWjVvwzqy56PBYJ/YhGNizH1q0aYkBIwfiesR1LPniG1SpXoXLB8iA8LMPPkWFyhXRa2BvqJqWE2AVa7gFEVB3Loa64R3f7whK6inBphIgvWkvuH4ZDSnK8dYhs1nXyrGwFY1NZ8lXxFv2Zmsh7Glj1HgI6vYvATUE8b+X3CTaSwAk+Thc4fC0nQRbC4Xrx8FJxymr3MaUOu/wiO3YI188GhADs2praGvfTDUBYIcVDBqbVaxWkssUJwgEBAIZg4AgADIGVzGrQEAgkAYEfFJC74cVv7m8H6TI1yDQCOQZ4H++dP081E3zYYcXi+33noaAxaU3HQF1x1fczg+2zR90jfpP8u6YWa4J7ALl+P9z4qDd/ONHjzMh0LhZE07IV37/M2aMmwpZllGoSCGcPumY642aMoaTeK9CgEoCHujQDsVKFMNH8z5AocKF0HPAK5g4bCxKlSmNYRNHMXGw4J0PcVfzu9FnaH+sX/Mnz1mr7m1cppAdhmmaiLx+HYqqIiwsDJGRjhkp/T+N+MeJZNF1w1eG4V2j9zz6Ojw8nI0VycSRSBI6FhLizjBFRHbAObvFKF04zCoA2mH3tBzJ3ULI/JZ8bWhwl5ncRZlAJGNQaidK3UGMOl1g5yvtEAD0/tTqCL1hdyj/rHQ68iTyvRQTALICvVFPwB0ObfV0JjPJO4fITe1/k9n4l1rikvopWXF65yO/nt8m+Qx4rcLVAmLg9fZJbuy0bn8FgHxmT9DYSE0hhkBAIHBzEBAEwM3BXdxVICAQCIJARhMA1PPdtXwAGydSmzi9ySvieWR3BCwTyj+/sOSUav7JqPJWHFs2boaqqtwhgOr+NVXD2zPfgqwomPzWNBQtXhQj+w7D7h278OrgvpwYr1+zjj0FKlergkFjh2HqKKdk4qkXn8X0sVMQGhaK0dPGISQkhP0HTp84henvzkb5ShXYvLBM+bKo26Ae3G7qDpD1xvEjxzD01YEIy5UL1WvXwC/LV3CQ1GWh63PdmDzxHm/Q6A4sW7QUHo8HbTu0xysDX4XL7eayiBljp3D7RRolS5dk/Oo3ugM/f/cT40TeCmNnTuQSC5qPOjN4WztmPVRERCT111aOhXJ4DcyqbSCf2ARYlmMkuv8nKLuWJAqSVfoOLgNwFABuTsTpezeI54Tf8yXRlgnXsr6Qoi87yoIAJQDeHfr4SbXvayOar5cvHklmnCFcYhC/7S8Z9AbCQD73t1OO4C0BSCL2+LEqxzcGjc3TdrJ4CQUCAoGbhIAgAG4S8OK2AoGsjYDtc+0n13+jbhcou5fFce2nD03ktM6u/bbNrf3Mmh1g3PE077YGO678/ZPvg0WCusRm/XkXxtvqMFCCzhLMDe9B+m8fQ2kXqQ69UQ9Qy0F/BQDtBCt7lnFbRK57bNYfrp9HcQcB76BWh54HZzgtFcUQCGRjBGjH/o3Js9C8dQtOUFf9+AvenvEWatWpjXGzJyI8d258teBzzH/zPS4JINk/JcBlK5SDaVoIyxWGWROmY9+uPchfoAAO7j+AMTPGc2nAzi3bMejlAShbsRwmzJ7C5AElumQk2KDxHfjzf3+gSvWqeK5Xd/43qwwvAUAJOREV5SpVwK8//gLTMNlYMVeuXL6EnY7nzpsHf/y6GvkK5GfShIiDUf2H4b9/z+LJF59hZcXC9xcwVpPenIb8BfNjwtCx2LzhL/Qa2IdJhuF9h+DyxUuCAMgqL0GAOIg05B12SQFsk+v4PQ9MhLrtc2f3OiQvS/6pFa7/SExlFvx7bugthgIxEY5KwDLThQCgTjwpiTMhAdCWidPEMFAOrPSRHMmJPT4B4FMABMAwi78aIjyBQI5GQBAAOfrxisUJBFKHgHxsA1yrxrJMkIfi4g9H3g8tVsnb4fquHxsWxRneusSwAkGPk6kS754EqEv0fZBIpASAdlpox556vce/P8kyyQWednKc+RUndj3KCTO27pFqPwUBkLp3Q1yVtRG4euUqS/bJ+Z8MAvm1V1X0Hf4a7n+wDXcWIGPBpV8sxlcLvsC1q07LPNrNHz19PEqUKoH357zDbQVpPNn9aTYHJDPAJV8sxrzpb3KLwn7DX8OGNeswdvDrPD+ZAv69ey/vkDdp3hRDxg1nif2Vy1dw5OBhbkNYumxpls1n9vASAERUUBeEYiWK847977/8xq0VyT/BS2TQca/Sga6jHfyzZ/7DlFETfOuSJdl3/eCxw9GqXWtsXLserw8YwWoJwpieA62fCIbqteImj5m9fnG/wAhQAu36rg+ka2f574V+z2swq7SGfP4AtB8GQ4q+Evdi+hvSahSkyAtxWt+S4V1iBEB8NRuTzJLM86aHAsAuVDlFcSZGAATE4ORmHxFPICQVu+/vdqyhIULyBo3NKtNQvJoCAYHATUJAEAA3CXhxW4FAVkZAWzeXpXu8+9F2Mu/Iqxvf8xEAtFuirZ4GKG7+MITQ/NAoIY+5xh9qkjwO+BJ0rnOMV5fok0UGIACo3zu7IbvC4GkxjHf9Xd8PANX1kwu87QoLOr9FLvGiBCBLvoK0y9y/Rx+WqtPuKsnLs+rwJpYUX3rESnXky79ehgXvfsiJuX8i7Y9Bcu4bcS0CJ44eR1RkFPLky4OKlSsmSL69rQBpbtrl9jr+UzL7wVvvc9I+fNIo5M6TB1QXP2PcNPy2YhVefu1VdHysMz6cOx9ffLQQbR5uiz5D+uPXn1ZyYuztNnD+v3MYPXAktzKk0fmJLjxn8ZLF2YsgPHd4pjxaL14xMR7e0Sd/g8QIAO9zpH/9CQG6nogO7/Og45NHTsC639fCSwDoHh1zJs/EimU/+taUHd7hTHkAWfwm2pqZ3CbUW+/vNQwlklj7Y7ajcqMEOFchGHe+wEqy5CoAYHqgrZkF5eBvsF3h7Dej7l3O5WfpQQCY1doymZ3cOBMjAGhtiWKQwtjjEwDcBSBIbFn8tRDhCQRyNAKCAMjRj1csTiCQOgR8BECsNF46t9+3E0AfWuhDh3TtDORj66Gc2grpzF6uaaSRnOP8gYPrJxOvS/QnABIrAYgfX3zpfvwPZ/E/9AgCIHXvRWZclZ0IgPTGg3bLR/QZgn2794Ic/CnhzCrj/H/nMbzvYBw7dBRT581ApepVfEkw7aLf/9ADPuVAh8c6o0efntwucPHCRahWszradXqQVQnkS0Dmg7TTTv8G8xBIr5aD/iUAtBtfulwZJjKo/eGkt6axXwIl/PEJAO/XZKxIJQBEZHR56jE+b9EnX6JYyeLceYHm27ZpCyaNGA9d19H1+Sfx7Zff+ObLyiRWVnm/RBwCAYGAQEAgkHkICAIg87AWdxIIZBsEqLafHJHtXAXhaTsF8qlt0Da8c0MBYNvQ1jo9jc0qrbjvOvchjrrkKACSOp5GAsAXnzs39NZjYOcrBRfJNS8eYVM/q0D5oARDHAKg6v3Qmw0AWJqcM53is82LB3CduVcB0L13Tyyc/wm7rPfs9zKatWzO8mqq5Z7/5rtcc25ZFtd1U9152fJlfbvUE+ZM5rp1r2y9aYtmGDxmGM9FiWzE1Wu8a0997BObi2rYyeF9zarf8c6seXC5NFA8JJunBJ2k4VQj7p84Us03xU5JZo++L3ECvH/P33i+V3dQUky144Hmo53pX77/mRNT76DEmiT53jmpXv/tmXPRuev/4ftvlvkSzJJlSuG3n1bhsw8/5SSVEtoHOrRn+b7L7Qp4jOTqgbCMX8NPO9y07r07d+O+B1qzImBY70GIjIziXXWS1Xu7C9CuOHUk8H49fOIo3Hv/ffhx6feYOX6aTyFw8fyFoB4CpERIj5aDXgLg2pVrqFStMvbu3MPYxTcBDEQAUAK/e/suzJk0k8sZaJAJ4MDRQ1GzTi1s2fAXJgwby2oLKrWoXqs6Y+OdTxAA2ek3kIhVICAQEAjkfAQEAZDzn7FYoUAgxQjIZ3bD9dNQwOO0y4rvAeB1HrbzloSn3TQoR/6IUyKQ1HGaMrkKgATBqyHQm7wEdctCNvbzH9zzvd1UyGd2BZ3frNyKPQSotIGGMAFM8SuSYRd4CQCqK6e2bZRo0ihYuBDvGufNlxfjBo/GsSNHMX72JOQKD8fwPoMRGhbGDux0Pcm7Obl79gkfIeCVY1+/fh2DXxqARs2a4NmXnsOUUZMCzhUdFYWhrw7ChXPnOQaSr0dHRXMbuWAEACXgZBBHyTUN772pJj/QfEkRADQHmfJFRESg16A+mDV+mi/BJOKBzPlIit+z3yucNJM0v/eQfihXoVzAY3c1bxoUSyIfAg3yEdi/ex8O7D+A1u3vx4VzlMwP4h1wWkuJ0iV9CgFSMzS8uzHmTnuD2wqS+WD3Pj3ZaC+QhwB5DJDEPj1aDpKR4ZBeA+F2u5j0KVS0MC/L2wYwJS8zPXvLtBK0CPSfIzklGim5pzhXICAQEAgIBAQC6YmAIADSE00xl0AgxyBgQ92+COqWBbDd4TCrt4e6/SsgtvWQVaw2XCvHgMz8qN6fWq5JkedBZkLUQ9ms1CLocW9/4eSUACRGAFA7I4Tkg7rpA0jn/3GS+DwlYNzVC1bhqgnqMxN1Pj7wK9dNQo+EQ2RMhZ27WI55gtl1If4EAPWtr1KjGsYPGc1t62hHnBJrShq9deZEFHjruWnnuWqNqryrXL12TTzx/JMYN2Q0KCGjQfNRbTztQidnLtMweO5KVStj3KyJOHLwCMeSFAFAieWoqWOQN38+jOg7lAkEIgxOnzwddL6yFcv7SgC87eO8eFD8A0YOYgO+U8dOcDs+GpTQ/nvqNIb3GcKS9ttur4N6d9ZHw6aNWBGxad3GgMf++G1NUCzJ3C65g1rfERlAJQLNWjXn5Hrl9z9jxriprHygRJ7W730Od993T1APgR59X8aEYWN8LQdr1a0Nr2cBmfnlyhUGkuYnZ2R2WYkgAJLzVNLnHGvtHuhtRkAqUxja0lGQqpZKn4lTOYu9/yT0jmNhHz8HbcV4yE1rpngm7xx0YVZYU4oXIC4QCAgEsjwCggDI8o9IBCgQuPkIcNu+P2bBduXmHsl2wQo3PygRQY5EIH6yRjvfXvM5StppUFKe2Hjsma4se6fzadeX+ri/M2sunn3pefy6YhW3wiOjve2bt3LiTFLwYHN5zeJatGmJASOdvu7+/d0DlQB4d/yZAIit6fcnAALNF4wA8NbNU6/5+AkmqSNmjpuK1at+jwPLC6/2QPvOD7NaILFjFN+MsVMDYvnCqy+m+h3bsnEzdwcgNQTV/WuqhrdnvgVZURIoBBLzECB1wtBeA30tB1VVwZtTZvvWQWRH+84PcYeCPHnzBI2TyAkifs6fO4+y5ctBcyWPOEjt4qk94oG/D/DllatVZoNFMTIGgZxIAGQMUmJWgYBAQCBwAwFBAIi3QSAgEEiAAEnjqS+wdPU01/NDkmCHF4XR6EWYFZoJxAQCGYZAfAVA5epVMLLfME7oaYefZNykAKBdeWpbV6xEQtUGObHPnjiD1QJU5/761HFY/Nkirr+nsgJKLimh37h2Q9C5Vv7wC7d/I+Jg5JTRXP89dtDrSSoAAhEA3nZygeYLRgD4O8ontsNMfgVUU79nx26utaee9F6VRK7wXIkeu69tK0x9fVJQLFP7oEnq/8bkWWjeugVeHdwXq378BW/PeIuxHDd7Iq5cuhLUQ+Da1au+loN9hw1gM8GP5s3HbfXrou/Q/ti6cQuTO+SLQN4MlHQvX/wdKlapiDr16yEkNCS1oYvrshEC/gSAOu4pGJO/Bq5FQp34DOSOTZy/XcfPwfbUnqYAACAASURBVBj1CazvNwKmBblZbaiju0GqVxHe6+U7qkCZ8DTM0Z/B2nqAjys92wGqAnvbIRijF8JaswvQTUi1ykEd9IgzPwBr6ToYwz4GcodBHfJ/MEZ+EkcBkNz7yz3bwRzyIeRXHoT14c88NykA7HNXWOUQMEZFvhGDS4M6/imYs5bC+usfViHQYJXE7ZWgjngc1rfrYF++DuXFtsD1aBj934MdEQ112vNQHrsnScxovpSuSRn/NJQn7s1Gb5YIVSCQsxEQBEDOfr5idQIBgYBAIFsh4CUAaFebdna9pmulypbGxDemQtNUHyHgvzBKkCfMmQL/HXLasfe2biNSgHrY06Da+If+rwPOnf0v6Fwut5uTVG8bu+R6AAQiAAoVLRJ0vtQSAOSWT8k2rXXg60Owa+sOjBowHI9068LmfG9NnZPosQ6PdsLo10YyuRIIy9S+PFevXMWCdz5k53/yPqBBigAyybv/wTbweDwBPQTIM+Dbr5b4Wg62bt/GZyhISogHOrRj4uejeR+gUOFCGD9nMj9LqvOnQR4E9Ay+WvAlqlSvwi0HSZGwa9tO3NemJarXrpHaZYnrshgC3gQemgJoKhAZwxFKxQtAWzoSKJgHxpPTYP19Etri4ZDyhEF/ZDyQKxTaoqGwT13g5Bj5wiHlCeXElq/3lhQUyQe921RYq3fFWTmVGmjfjAAioqB3HAf734vO8TA3oBtMFFDyLVUsnqz70/1QJB9w+TrUGd1hvDqPp/MnAALFSPfzj0Eqmg/29RiOzZ8ASOrR+dbk1oLGjBBXitdEz0IqL0rsknoG4rhAILMQEARAZiEt7iMQyIEIxK9VpCVS/aP3g0tS9ZhZVb7pjT/+euJ/7d2ZySr1pznhFfMSAOSk3733i3hjymx27u8ztB+7+lMXgKOHjuCdmXNBiS8Nqg9/vlcPX2JHbuxTXp+Itb+t4Z71nR5/hJNcShCp1z2ZCVaoXJGvDTYX7aqTE/2cSbM44aR5aNeZiIVgJoCBCIDat9cJOl9qCYCiJYph6RffYMnnX+PihYssu6ekmYwQ3SHugMeIYEkKy7S+UyS9P3H0ODvk58mXBxUrV4TEHTfiDn8PgZp1a2P80NG+loPlK1fAyL7D2AeC1AS0279+zTr8s3c/KlerwgTAjs3bWM3hVRjQM6LnrWkaP+9LFy5i4Ev9QWUiVNrw5+9/YO3//mBCgDwT6L0QI/sh4E8AaJ8OgnR7RRhPTYe14W+o83pxUq93mwa5RR1onw7kHX395bmwvlkL9f0+kEoXdgiA8FBoCwdCKpQX+v9N4ISek2dFht52pEMoLB4BEIHQeTzsPcf4uH34DIyX34LcqBrUT16DvfUQ9Cen+ggAnL+SvPsTQTb3FShd74V98DT0zuMSEgABYvTGINWpAO2robD3Hof+1PSEBEDs9cgdCv3hsUCMB9oXQyEVzuuQIm6NSRP+ux4Ms1BXitdEOEIWXXay30+YiDinIiAIgJz6ZMW6BAKZgEBazYqyOgGQ3QiMTHjkt/Qtdm7dwTX9pcqV5v7vpFJIy0jv+dISS1a6Nn7LQTIQ/GrB55j/5nvcQYBk/6eOn0TZCuVgmhbyF8yPD996H4s+/ZLbLb7U/xVuEelvFnni2HHu/vBQlw7o+Fhn7n5AhIK3TILaQi7+/GvUub0O6jdqIOr2s9ILESSWBH9DKKHvNQ/WojVMANCgBD2xofTvBLn17XFMBFEoD4xHJvjk82zidykC1rZDsDbsg/XTZi4JoBGHAOjSDNpbL8M+cS6OCaA3OU/y/qUKcfItVS/jJOB+RHp8ojl+jD4SIkAMdG9/o0T+2m9+79de48KkYpYqlUgepn5ryiavkwhTIHDLICAIgFvmUYuFCgTSH4HkKADs/y7DfO8nWKuc3Vq5ZT0oPR6AVCSfr/6SdtDV6d1hzl0Oa+Pfya6/tP7cm661jUmtJ/4HpwQfzCwL+uNTYB87C/WNl6B0awH7xPmA9afp/0TEjOmJwKkTp7hsYNumLSxZJwl73Qb18Fyv7qhSvWqKb5Xe86U4gGx8AbUdXPrFYny14Atcu3qNV1K+UgX2gSACYPLICdw2sM/Q/mjbsX2CloOkQiADR+o+QK0jP5v/CftBVKhUAWNmTsCyRUv5e48/2w1Pv/gsoqIikdJuA9kY3mwbegIFQN0K0B+dBHvHYWeHP3a3mnfHPx8MqWyROGuNTyDET675d/5jk/kadcRj7B9gvDLXRxBQwm90nwPf7vv2w4kqAJJ7fyKdU0wAxMbAKoRPB7I6gXbw45cAeJVqSREAXtVCwJi/Xcfzp2RN2fYFE4ELBHIoAoIAyKEPVixLIJAZCCSZMBfIDeOZGQnqJ+UHG0J7tzesnUd88kupUB7YR52+6cmtv7RPnneuT2Iku7bRQ7WUN0oYAn1Qou/712YygfHxazBnLYG1fCOUoV2gDu7C5k3B6k9FTWRST04cFwjERcDbCpC+S+76JN2PiY72dYqg8gdSZpBvA3kPUOvHZi2b48rlK6zeuHjhAiKvR6LJPU3hcruwY8t2NhF8a+psFC1RHK8O6oOF7y9IVbcB8awyHwFfAl+8AFAgNye//DekUgnHA0BTfYSAf3T8N2bxCNgXrwVVAPh21x9oAO39PrA2/RNHXi+VLOjU3x90WlxKNcsCF6/5SgikckVTdP/UEAAJYgjgAZBcAiCpmLkMIpZkSQ6mSSnpMv+tEXcUCAgEBAEg3gGBgEAg1QgkRQDY+447OwX0YWzhQKBYAac+c/1eaIuGA7Q7k4b6S07Q/a5Pa22jfHul1BEAhfPyBz/r952Q6YPi/L5A3lzsthysllJ5vHmqsRcXCgQEAjcQoJKAj97+AOfPnkOlapXx5+9roes6GwJSx4jIyEifSsBrGLlu9Z9Y8sVikLkjG0JOHo19u/cF7TYgvAKy1lsXx8WfugD0e8/pAjDrRcht6juO9vuOwxjykePiTyq0xjWgjO4G+c4qcVRoROrGVwBQ8moMnA9r2Xo2DlQ6NoZ96AzPRX/T5Icbx+0CMKsHzJGfxCkhSMn9U0MAyHfVgLViC4x+70IqUwTKK+1hDP3I14nA+3cyuQQAlT0Ei5nmS+mastZbI6IRCAgEBAEg3gGBgEAg1QgkRQBYG/c7BkmxtYnskOw3kpJfJlV/mdIPNknVNlKbotQoAOLsgsS6T1OrKPOTX4PWSqpjn0w19uJCgYBAIHEETNPEwb8PcAeJZq2aIywsDGQy+P2S5dwisW2H9nj40Y74+bufMH3sFJ7kye5Ps3/AxGFjuWNAoG4DefPlFbALBLI0Atafe6B3ngCpSkk2BSQDQzEEAgIBgUCcz6r/XT9rC0gEAgIBgUBqEEiSANh60KmPrFkW2meDQO2J9F5vOw7M5NBcoVhQ+SUn+EHqL1NKACRV25jUevh+iZgz0fe5jVOhvLC3HoTy6kOgntTUdzpYrWRqMBfXCAQEAumDwL5de/H2zLfgdrsxdPwIaC4tyW4DggBIH+xv9iz2gVNA7jBI4SHcASA7D/vwvzAGfcAKNETroJaI5FWgju4GqZ7T7UQMgYBAQCAgCADxDggEBALpgkCSCXPeXI4HwNo9ce4n31Mb6scDHLOjNiN8Nf8B3Y0D1F+mlABIsraRWj6lxgOgcF6nntQwuL2SlDsU2tfDWU4arFZSqlEmXZ6DmEQgIBBIOwLU9jFYt4EChQqIdoFph/nmzxAZc6NTwJsvQ3m21c2PSUQgEBAICAQyEQFRApCJYItbCQRyGgJJEQBcz3jqAsz3f3J2J6j+8rbyUF57hJP+pEoAkqq/pB33lLQ3Sqq2Man1ICLa6Zcc6kpgAkj1o9xTOrYFlfJye6gTnwHtNAWqP81p70N2XM/xI8fYHZ7GpDenoUz5skGXsXPLdvTv0QdUR56c8xOb7HrEdaxY9gMKFSmMe1rdy6ck9r2shmf8GNMDi8xaY3Kfc7BuAyVLl8yscMV9DNMpoRr1KXA5AsgXDuWRu6AMf5z7yVOrPvvsJSj9OvJ5uBYFdVRXyB2bcN1/0OFPAMzrBeWp+7IO3pYNUPhJrSHrRCwiEQgIBLIhAoIAyIYPTYQsEBAIZD4C1vp90NuOBHQT3q4CpCgQ49ZCIK1Jr79j/WujBqPNw23juNh7v5fVUE0s7rRikdXW6B9PYt0GsnK8OS02ctUnd33qDqPOewXW8k0wf9wE5cFGkJ+6D0aXiWy0R8QA1bjbB0+xSZ/ru9ch3V6JDfDICM/6cROgyJCb3wZ1+OOOJP56NPSX5/pK0YgACHp+ZoB7PRrml6u5bEyd3xdSwTyZcVdxD4GAQOAWRUAQALfogxfLFggIBFKGgLV4LfSeb/BFVFup9GwHqErKJhFnZzgC3qS0So2qeKbn81jz6++IuBaBh7t0RHRUNN6YPAvRUVF4+bXeaNm2Fbz94Skw747+pYuXsOyrpdi8fhPH26DxnWwal79Afvgnvb0G9cWSz7/Gnh278Xyv7mwiRy7xV69cxZLPFyd6/fw338WXH3/uw6FFm5YgafnihYvifG/AyIG4fOkK6Pw///cHLMtC3Qb18Fyv7qhSvSrI6O63n1bhsw8/5ZZ31P7ugQ7t2czuwL79rFKoXqsGXh3SF+/PeQcnj59Ez34vc0s8SZKCxuhdI13f4bFOeHvmXFStURUb126IE2Pr9vdjSK+BrIagVnoL53/CSgb/+5z992yiayhbvqyvdd+EOZPRsGljduSfN/1NNG3RDIPHDOO5hvcdjIir1/jZuENCAuJB8v01q37HO7PmweXSOJ6vFnyBfbv3YuZ7c5CvQP44So/LFy/5MOrR9yV8OPd97N/zt+85yrIcdL7b6tfN8Hf5Vr6B/e9Fp3xq60E2s5Nb1IXcoTGo173932XopADYdxza8jHg7i2xyivylqFOLFx6tm4vlL4dIVUuAXP8FwxnAqf/78ewR01yzmfFwdBHQX8L7L3HWX2g9HgA9pXrNxQJiRxPzt8Jr2Gs3P5Op4tMBvkS5CTvg1v550OsXSCQVgQEAZBWBMX1AgGBgEBAIJBlEPAmr0kFRFL/iXOmwOPxxEkM8+TNgwnDxmLbX1vjTHFX87sxaMxQHNp/gBNHcpbPkz8vzpz6l8/zlgQEur7eHbdj+MRRWPzZomQRAM++9BymjJqEY0eOYvzsScgVHo7hfQYjNCwMY2dOxPmz/2HQywNYQdCz3yv47INP8cVHC9F7SD+Uq1COY6xYtRJKlCqJP35dzTGWKlsaE9+YirCw0ETX6I2R5PLeMof8BQogIiKCyYfvv/kuUQJAVVUoqspKBhoFCxfCpDenggzzxg0eHXAN9KzIhf+JF55C12ef8BECXiyvX7+OwS8NQKNmTZAUHkTqDH11EC6cO88xUGs/Inyo/V8wAoCIk7BcYSCiwv85GoYRdD5BACT1E5b241Q+Zi1YBfO7DbB3H+UJ1TFPQm53B/RO4wDLhrZ0JKSKJWAMeA/mRyuhTn0e0m3lndKwCsWhjukG5A+HtfA33mGn4/KjzThhJwWBtmI8z5vc81lxEB4C++R5TtK15aPZzNY7X2LH5QaVnTZ91Jrv4GnHpO/2SlB6Pwz5wUZMVHA7Wxr5wiHXrwT19a4wBsy/0U6wQRUYoxfCPv4fm8zKjaunHOD09j4wTNh/n2DzWylPGOJ3+Ul5gOIKgYBAILMQEARAZiEt7iMQyKIIKH//CG31DEANgef+MbBKNciikaZPWLfaetMHtewzi5cAoAR91NQxnDAP7TWQE/0xM8YjX/78GN53CDRN4ySVdnr9PQCOHjqCsYNf52R51JQxKFioIMYNGY3d23dh3KxJcLtdPgKA5s+bPx9G9B3KiSclmpcvXebrqff86OlOcjH6tRE4uP8Az9ewaSNfohusBIB2s2me+g0bYOSUMaAkm5Ll33/5DYPHDkeevLkxvM8QuFwu3HZ7HdS7sz7PTTvru7bt5BjpGrpn5epVMLLfMI6BrqU1BIsxX/58fD2NASMHoVX7+2F4dMycMB2/rVgFb9xerL33qVKjGsYTVjt28TmUWAdbA6kKCPvqtWviieefZJyJfKBBcZNyY+b4acmayzQMxodwHzdrIo4cPMKxJEUAeN+T+M/x9MnTQecTBEDG/k6gVnbmzKWgMitql8p+MZ3Hc0tZtffD0LtOZtk+GfhJDarwDj+pBsiMlRN68moJ0SBVLc0JN5EF1AZWea41J9A0F6kLmADwersEOv+51s75h/9lxQGVgPlfL5UqFPx45ZIw+r4D+8+9fG9ak/H6p1xORgQG3Jrj4r9ym0MANK0B9fVu3ELWS1LINctC/78JsDb8DY1UC7XLxSEx5PgEQbXSfL596F8oL7WHOX8F5MfugX3iHKyv/+AuPGn2PsjKXgoZ+3qK2QUC2R4BQQBk+0coFiAQSBsCt1pCfKutN21vR/a7On5dOq3AP8H3fk07vontDO/duYcTP5LmkwyfZOf+I/78nDj2GeKTmnsTR+/1dO2McdN8ifO997dIFgGwYtmPvh718Z/CY890xePPdsPMcVOxetXvcQ6/8GoPTqgH+BkV0o66fwx0gf8a48dYolQJJgAKFy3CJEm5iuUT9SmIj0Wg+yT2FtEaqFyB4iJiom2H9nhn1lw8+9Lz+HXFKtSqU5vLHLZv3sryf+9zCTRXqTKl46yJni8990DP2VsC4FUbJPUc488nCIC0/G6wEBP1MSQpLzR3K0hSwnp3+8wlGC++AevX7TdulC8c2nu9gcJ5oT84GjAMSPlzc+JPgwwAtbmv8C45+QdQ4q99ORRSxeKwth2CVLIgpJKFYB85E7fbi26k7PxCeeIk3xLF4989Jt5xMp+Fx2DTQjKaJUNc8+NVbG5IBAQdJ7NDc+YSKP07MeHh9UCAbjgkQZF8ce9ZvXRcAiAIQcBESPniUMc9CfOL1cn2PrAvXA1OMtQoA/3JabB+25E+hEJaXilxrUBAIJAiBAQBkCK4xMkCgZyHgH9CbNz2CJQ9yyCZHhi3dYFxx9NkRwzp6r/Q1s2F9N8+BsAuUh16ox6w85UBTA/UTR9C/fsHwBMJyCqsEnWgtxgGOzQv1L8WQN25CJAUGHW7QNm9DFLUJej3DOC5SH1gh+aHWfV+qLu+gVGzA8yaDwe+H33QO7cf2u/TIF1yZKF2eFEYjV6EWaEZvOuhOY07n4e6+SNIkRdhVm4JvVl/KAdW+RQPgdYbaH6rZD24lg+AdOEQ38+o0wXa71Oh7P8Zdv4y8Dw4C4i8ANf3r0EyPKyogDt3wFgBOyg+ZrW2aVorFFfOe2GTWFFaCYD9e/djyqgJKF+pAl6fOpbr82eOn84777Sr7U2OAyWOKVEAvPzaq+j4aCeQ8zzdg3bXvd9b89sajPNTEhQrUSzByqnu/eL5C+xB8OPS77F5w1+sGOjU9RFWByS2M58SBYB/pwN/E0BvjDu37WSiIblKg8TWQETH7IkzWC0QGhaK16eO4zIJUkBQWcFdzZsyEUP+A/6qhfhzrfzhF35uRByMnDIaRw4exthBryepAAj0HM+e+S/ofIIASP2vFtPYiejId2HbkVC1eggJ6534ZLRrf/4K7H9OAS4NctWSQN5cvu4x8h1VoH46EPbpWAKgTnneTYdtw/zidxi93waidd/cytMtuQSA5Pv+CTt5DKTkfLoHKQBw8Rq0b0cBIa64BED847lCoD8+hY0K5fvqQr6zGszP/8dJfkACgFrk+pMKuUMd34OdR/gaqVh+h7RIDkHw8QDIjzRFnIQ+Bd4HyVIhLB4BqWIxGCM/YWWD0rU55A5N2IBRDIGAQCDrISAIgKz3TEREAoFMRcBHAHDbIQmwLef+qhuelqNg5y0J1w+DIEX8FycuO7wIPO2mQv53J7Q/ZsEiUqDNBGi/TYJ8YhPM6u1glm0C16qxgBHjXEsJqW0ClhmHAKDyA1sLYeJBv7sf1I3vB7wfLAOuHwdDirrCc9gheeFaORa2okFvMx7S5eNOgi+rzn+GU5fsLXGgdfDxQOvNXTTo/Mrh1VB2LYFVthH0e4f4CAHf/NFXoP1vCuz85aA37Q1t1diAsSImIig+hGla1prTyzkS+0FJKwEQnjsc44eNZbM//5FYfTztTMffOSZvgcQ8BLzX586bh031vv3yG56elAJ9h/XHh/M+iPO9p158BuOHjOHdcf9BCeuEOVOwc+sONjRs0rwpBr4+BLu27sCoAcPxSLcubKg3sGc/TswTq82n+vhgMfp7AHiNEWk3Pn7cXhNAqvkn7wNKuml4vQY0TfWVHiS2BlIWeNvz0Q47rWXIuOEgUoDMAGmQp8FD/9cB587+F3Qul9uNYb0HsSEijeR6AAQiAAoVLRJ0PkEApP7PVEz0l9BjfqE/CHCHdGEVQEqGt30sEwCLhwd2zL8eDWvPceB6FKTyxSCVKcItBHl4DO4GgNyhN8xcA5zv7QAj1S4P7ZsRnPj7J+c2fd12JAIdtzbuZzm/3KoetI/6wz50BvpjkwDDZAJBqlPhhgKgWwsoQ7o4nQpIwv/vRSi9HgJidJjzvuf2uWxkSGUOwQgCryohyuO7R/wdfZ4jmFdC69uTTTKob73MPgtUoqC81I6NcpErrnoqJc9YnCsQEAhkLAKCAMhYfMXsAoEsj4A/AWDc8RzMMg3h+mkopOsXYNbuBNsVDnXLJ5xoU4JNQ1sxAlL0FRj1nwK0UKgb3uWEmnbiraI1eLedkk9twzucLPO1bSczWaBufC8hAQDArNUResPuULd9AXXrp4HvR7k8xZO7KDwPzWGiwrW8P6SLR3hH3s5XOpYAUKA36gmEF2ZSgkgIf9UBxRt0vQHmt0rVh+vn12HnKQ694Qtw/ToJ8EQwLoQH4UIqijjYBZhLsoyg+EgR59K0VlIQ3GojrQQAJfDnzp7Dd19/i22btjB8ZKbX9bkn2egvqRIASgyDdQGg+fbt2ovJI8fj1IlTnKwPGTcMJ4+dTPC9C+cu4J2Zc7F98zaOo1bd2ni+F0n8a7BqYOkX33AXgosXLnIXgNbt27Ch3tGDh30mfuSGv+iTL0GdDVLaBcBfAZBY3A8+8hD7H1C3gO69X8QbU2azc3+fof14XdRtgDwVAq2B5oyKjMKU1ydi7W9rWP3Q6fFHmPSg7gLUUYFKECpUrsjrDzYXqSE2rl2POZNmgdQBNA+VFKS2BKD27XWCzicIgNT9ZrHtCERdnwrLPAFJzgdVrQdZLg7V1QyS5E7WpLSDz272IS420+Nd/4weXsIgby7edbd2HAFiPJDrVgByh90gFBI5bv97CXqXiY4BINHsVUrC/u8KpDyhnMyTp4C1dB3052by7jn5HGjTnocxfAHMhb/xNdTGkDwI+O+vHwGQXIKA7mGfu5Iy74Mn7g1OMni9D/af9KEvP9zYKdMQyX9Gv5FifoFAmhAQBECa4BMXCwSyPwLxa+LtwlV9u9qUxNLgJL5gRXgenMFfe2XwdNyo86ijELjkmHd5h1mxORBWIM610rn9nDzTrnycZJzUBq3HwCp9B0v/g93PG09iyNP1VAbgb2po5ykB17e9E5QdeHfsA6030Pz6fcOd9V87C7NsIy4pMMvfDeXUNlj5SrGCQr50nOX/yvGNvJZAcxFZ4b/W+PjIF48EvT6ptd6KBED2/4lM+wrikxREatxqgxQS5M1QqlxpjJs5kTsTpGWk93xpiSU7X2vofyEm6iPYdlScZchyCYTk6gtZLpydlxc4dvIAOH2B1QZSobyw9x7j9oGkGpAK5eGyBfI9IGJDKlcMUulCgGlx0k5DyhcOa/shVg0w6aAoMPq/F5ggsKxYXwPV6ZRQqQT7D8RRDSTT+yApkoHMGNloUSPVnQztyyFMWIghEBAIZF0EBAGQdZ+NiEwgkCkIxFcA8M79j0OcHf46XVg6H0wBYDQgnwAb0sWjUA6vgfLPL5CuneEdeqvUHVD2fQ87V0F42k6BfGobqwISKwHwdiBQNy8IrjjwKgBiFQmkOPAfCQiNQARArAIgqfXGn5/uxSTF7qXsa0BlBvq9g6Bu/QzSRZJAS7ALlGeyhJJ7f+ziz0XKCXXHooD4+BQAqVyrIAAy5Ucoy93kViQASE1BZQOk2qCOD1T+QK0Ln+vVHVWqV03xM0rv+VIcQA69ICbqE+geMq5U4Ap5iH9feqKX8d8QV0gHuNzts+TKpZhrkI9vZIWZVbiKUy53swe14QtEEMRXJchSAgIgKe8DVskFIxliyxDsixHQFgyAvesotypkBcNbL4u2gDf7/RD3FwgEQUAQAOL1EAjc4gjcSJjdsBUX6IMOD1cYPA9Mcmrsg3gAqDu/hrLvB9h5S7EngHLwV6ibPoBV8nYY9Z6A65eRjjkgjSAeAF4CQLp8Iuj9JCMa2g+DmaCIM6iNYatRkCIvJFMBkPh6qaQg2PxWmYaQT272KRl43Q/NgrppPpsB0iD/AzIclM8fCDoXXLm43CIQPnahymlaqyAAbvEfbrF8gUAWQoDl/xGTYFmnIctFEZprIAxjH2KiPwVsAy53OyYBPNHfQddXA3YMJLkgNO0uaO7WJIRPsBqa0zT+hqLWTnYJQUohofIy149UFneOLyX/F7NkfYcMKFHH+buWXUYKvA94SUFIBmv3Mcf7oHgBpyzBpbLqgJQMQgWQXV4IEeetioAgAG7VJy/WLRCIRSCOa/4dzzoGfNQFoP7T7NqfVBcAIgzUtXOgHPmTOwJwF4BitaDf8xrsPMWgbl8EdcsC2O5wmNXbQ93+VSIlACEsmfea1gXtOkAfA0/8Be2P2ZAizvIq7FyFYNz5AnsPJFcBwF0CAqw32Px0PynqMlzL+0G6dJy7F+jNB0E5shbar+MBSWbzRPqQSCP4XHZQfLgLQBrWmlMJAK9xHOFLJnU0/Fv9JSV5T84OOdWyr1j2AwoVKYx7Wt0rfl8IBAQCaUTA0DfFyv+jufUfGQDq+p8wjX2QSQ7iRAAAIABJREFUpFC4Q5+FZZ1hAgAwY9sD2rDta1C1uggJ65WABLhRUqDD5W4NV8j/pTHKhJdrK8eCzF9JDWcVqcrELnQyl7XZtJYIX+fvwiX2mrFzFQZkJd3jyJIT+nsjWBZ3KeDShqL5IdUok7yQr0bC/GQVpBIFIXe6K+lrDBPm/BUwxn/JrRTl9ndCm98XCA9N+lpxhkBAIOD8vvrv+llbYCEQEAgIBDIDAeXvn7hjgO3KDU/7abALVsiM22abewh8kveo4hMASSX88WdNigDwb3lHrf/aPJz5ZoqREaNhmXF9Nbzr0Nxt4A55NHlgZfGzTGM3oiPnJagJ5w8ockGEhvWDrJRM91VY1jnoMcthmscREto9Q+6R7kFn8wlN4x/oMT/CtMg0zoJtXfKtyEnwX0FkxHh+74kQcLk7QpILISbqfdgw4Q55AqaxF4a+mZNvRa0KWS4I3bMWkFxwhzwJzdU0XVEigtvneRNL9mpr32CjVzskDzztpwNhBZn8lU9v51p+UgSY5e+C0bQPbHfudI0nx00WGQO91zxYi9ZAndcLylP3JbnEON0MvhzKBIAYAgGBQMoQEARAyvASZwsEBAIpQIBbBK6eDunqaeeDUWynAKPRi2zWd6sPgU/q3oDkKADI9X7ZV0uxef0mvkmDxnfi4Uc7In+B/HGc/HsN6stO+nt27Mbzvbqjw2Od8dG8+fjy4899wVGrPupF7w7JvLZWggDIGALANA/CE72cE0nAyFCSIXVv961xlWHsgCfqK9j2VShqNbhDn4JtXUNU5CzY1gXuEGBbTncVUgOQZwAl/KQWIPLAGd46fBtkIhgaPhSSFJ4AwJjozyHBze0GSXmQkuFPABh3Pg/jtkfg+nEI5NM7uPUtEdna+re5DI7K5ox63SBdPATl4G+wit8G/a5eULd/yeo2q2zjLEEImJ/8ym0J4w9thdPlh1oDelss0tfGIxNg/fUPUnpc7tkO5pAPoYx9ElBkmFMXO50Q8oVDeaYl1KGPwpjyNcyZN4xyvf4BdrSH2x5aq5wOKHLLelB6PAApPNRHGHjjTy5xkJLnLs4VCOR0BAQBkNOfsFifQEAgIBDIYQgkRQBQT/rE+tzf1fxuDBozFIf2H+A2eWFhYciTPy/OnHLaa3nb3v3y/QpBAGTSO5NZCgDD8yc8npXcfu5GApkxJEMmQZcDb2OxRwCRNKp2J9yhz8Hw/A+6vgG2dR6SFAZSbpAyJCTsZegxP8WqAQDNdQ/coc/A0Kl1ZwxUjUqwZFYTREXOYbWBotZg34GUDnX9O1B3LWbTV1sLhURtX20bZs2HYTR4xteGlhQBVqUW3A5X3fwxIGswbusMdetCNr5lAjw0P6iVrFmrU6yZYEqjSfv5iRIAIRq0H8ZyG8L0IACkMoWBIvmAy9ehDn8Meo85UJ5qCXXiMzCmLYY5/Ruos3rAPnE+AQGgju4G46U3Ya3eFWex8j21ob79KhsNkmJAEABpfxfEDLcuAoIAuHWfvVi5QEAgIBDIlggkRQBQv/ixg19HqbKlMWrKGBQsVBDjhozG7u27MG7WJLjdLh8BMGrqGOTNn4/72V84dx4z35uDqjWrYca4afhtxSqIEoCMfUUygwDQY1YiJnoR7/jHHxlZZpCxyOXM2SmBp04BVPcPSeNEW1GrQ3M1Q0z0F6wOULV6CAnrjejI92Do633+AapWH5ERYznpl5VyXB4gSbkgK+VhWxchK6WYWGBFgJQXmuvuJBUByj8rudyAWtfKp7bzLj/t7sMyoN87GFax2+D6rg+3hbXKNQFiImI9AqJ8JQLc7pXK3zZ9CBB5oGjQ7xsBs7xTrsDGu57rme4dYK3bC+OF2aA2f+obL0Hp1gLWn3vThQCgdalzX4HS9V7exdf/bwIQokG+qya3CJTvrw+pWmkg2pOgBMD6dh30btMg1akA7fPBjJHedQrsHYehLRwI6e5acVQJctOaOfOHQaxKIJCBCAgCIAPBFVMLBAQCAgGBQPojkBQBsHfnHkwfOwWBpPvxPQCYAOgzBPt27xUEQPo/rqAzCgIgkwFPxu32nVew9G83qhQ0cU9ZHYXDvJL7ZFycDqdQWQCRNoaxixN3Ra0Mzf0AYiI/cjoIKCWhaU3hifkB1AVAVkojNNcgWOZhREe+C9uO7TrDsWiUPkKWCyMkrA+TQClRBHgNAK2iNeFpOxna+nmczNthBbj7i523JLRV46Ec+h1WmUbQG77AZoC00y+f28/dcJSdi6HuXe6Y5GphoNa5Rq2OkPRIaL9OhHzyL6dETnXDrNwKeuMX+byMHPbuo5xk28fOQp3dE8qT9wGyBGvtnrgEgGVD7zwe9taDiZcABDgulSoEbelISNXLAFcjob8yF9bSdXGWpI55EkrPttBffTuOB4BXoeBrJ0hP0M8nQG53hyAAMvLlEHPfEggIAuCWeMxikQIBgYBAIOcgkBQBsH/vfkwZNQHlK1XA61PHokChApg5fjp+/+U33tEvUaoEKwC8kv9gBMDLr72Kjo92YvmuJGVe72/hAZB+8vz/Z+86oKQos+6t2N0zQ845gwQBySoqigEBMaxhzVn5TaisKKioKOac1rRm3TUrIiZMiEqSoGTJOeeZ7q74n/eqq6e7p+MEmMH6zvEIdNVXX72qrq533333egwA57tP9Plw8DXIcveIrV7yZ8KEpSq+XaEiINu4skcI7WpTD/6BH3r4G2jhj2Hb4Zj+f6L/D2ANAWIO6NqP/Jms9OaWAUOfzoCAJHdBIH8kTOMPWNZ2WNYWSFJzyMrhaU+MbWm/uQvCznhBTrPNAOjH3+G45AR3Qfn+fojrZzuJPOMOeTAOPQPSki8hFG5nYUCj0ykwel8STe6VKY872gGSynoCwt4NEPZtRXRuPQR5zrtsN2i2OgpQykfl3l60Bvq5DznJ/90XQLr2FEB2XAtcAICt/T64HXZhEPo/xgP7gnEAQMbPm9dja0ChQ1MnHrbN9oD29MUwX/sW1ndzIR7XDcpLI6CPed0BAB6+HNLwIbA++w36hR4D4MB/47wVHMwR8ACAg/nqeufmRcCLgBeBgzACmQCAgmoFuG/MOBb7ix2H9e6B2+8fC9o/HQDQufuh+Pfjz+HT/33Eu1d2EcBcE1zLXB8VWyt5e8hsz0aCaalGfIV2K2ybLNFiqsSC6lCvxWZMs5aVHkk93Gn+bBgApASva5NhaFM5eaOKLg1B8DHVW/UN5QQvcaQDUVKdmyi1QF7B3Qfdt8Y0lyNc9BInvnRtfIHzkya/lL8+NSOA5TslNK5mYUSfIPKUymMWRfeeZa6Daa6AHp7I4oD+vKshSq0RLHyYNR5EsT78+f+Cof0ELfwl33vuPR3cdz9M8y+IYl2ovtNgGL9DVnpFNQOSX3gbwo5VkJZ8DXHPeliNusHoPIwT99hBVH4GAbRCWM16Q/npcYhrHRFSYgqY7U+E2eZY2DUaQwiRu8DNEHasLGEla6sF0E57GtCDUCf+C4IRhtm8H8QtC7lNwDh8OIiRkGxIS7+BNP9T1iIwOg4uySSIUd1P3J/E9MS+HaCfPg72mq3Od6xLSxbwY/r9V/dBqFcj7ee0D2kIkAaACwCYL38J46aXHLu+F66HNXUh9H8+AOn6YZDvOh/GHW/CfOELPh5V/dNqALw+kpkKscKEXgvAQfe48k5oP0TAAwD2Q5C9Q3gRqCwRiE0UyEqMf6zDX1G3XsaX/mTnUDwfku6feLwDYV3mqH5/zL2e/rzhTC11+oGTrznxPIliGip6Iao+TerU/rzrIUllszBMXFficXONXTj0XtprmenzynKPZrOOTAAA2QJu3bwVEz74FHNmkCgY0KZDW5x32YVc9c/UAtC1Z3cs+nMhHrzzPqxfux59+x+O2+4dg2rVc1MQz+ZcUm2TCwNg/wEAFsLBt9m7HbaW5ekJEMTa8Pn/yYlW4sgEAFCSpocncPU65RBUqOpJUP1nxG3iAQBOOKgKHg6+y4r7VLGW5PYsopdMEX/TPhHPzAxgT1hAn8YG/tExjEnLVG4D6N3YqGRgQBiWtR6S1JLFAIndQGAUVfX9eVdEBQVdnQfbLkSo6FnWFyDASPWfjlDRM7CtXXCtNel5n8xJIMubPW4zoXArxJVTIa2YAnHLYqcFgH5z+98Aq9VRUCfcBGH3OujHjIR5yGDI896HPO1Fbh8gAEBcP4dtc5lVoOYDps5z2NUbQRv2JOz8uvx3afU02NUasKig8u29kFb8BLtOG2inPFbSdSADACCdNwDmi5NgPPA+hFYNII+/GObrk7lCTwCA2O+QtJ/z+SUAAAhqMP89EeZzn8PevMtxATj/WEi3ngWhdjVYM5Y6WgQrNkIc1BPKyzfCJpHFZC4A9WsizgaQ1uRpAJTm9vT2+ZtHwAMA/uY3gHf6f68IlDcAkCl6uSaxmebL9fPYSqcrHJXrHLEJCnlM+wKX5zpFie2zWVeuscuU4Gf6vMwn9TeawNBnQ9e+Ze96ArVIpCzTcHznJzkVSqk5A0pUzVZ9J0D1n1Vi98oGAFDyGCp6HuTlzqJouQ7yafedAcV3Utye6QAA8nbnkQXYIAh+VoGXlb7R+T0AANDCkxhAcWnzktwZ/rz/Y3p8svHrWgXvL/LxR2d3DKNevoWXZ/sRNASc0FrD8a10/LRaQfMaFg6pY1BxuFIMui/p+2VaaxhsoiQ+VPRv1ggg4T86Zy30YZQRQMm/LHeLMGF2QvUNgaR0RajoOcDWIy4EF5XjuUVYBGumw2zeF3btVnBbAOxaLWC2HQhp4WfcLmA17OLoDfz4iJPM12oO7ZQnIM95B9KfH0cBAhhhqF/dAWHvJl4n7ScUbuO/mx1Ogj5gVDmu35vKi4AXgYMpAh4AcDBdTe9cDlAErIga8e/UtApZ7gXTmMPJgVtVMPRfEQ59zIJGNAShGhTfQKi+YQgVPQ1Dd7xuY4e7r2ksQDj0EWzL+ZEXxIa8n6x0h5vUCUKA+yB1bUqk3/EQrnY7L0GklPw7BIF8lLtHbJIMXhsNlwGgqIfzOqhKQr7Mzv7VkW7tJavpA9MeTyUhp+CbLO7kvNSLLOjkD1zOVk+0Fj4X3yCu1DvVnJ7w513F22YbC3rJpXMhinCsIBRVghSlH7Tw13zuLi001TnKcs8SVGkXSMh2LcmuS7DwcVaqdodToRrBolaprhUlmumuRWKCT5TscPjjyMtsdwhifeh83g7bI/Fzf951MPRpKe/TzPfa/quOH6AvevSwWngitNCnEAQFqv88yEo3WOYqmOYaph/T52xbRlTkwKVsWxYqfIJpy4nDqVbS/R0/KhcAQM+4Z2Ho1FJRiuQ/cmr0PHKS9J7Rk00LAOR4od0+b3e3vzcAYDHTSQ9/F3E/IP0K2RHE42fulaB2h8Tx1h9+zNggo7rPxvW9g/hji4yJS1Woso1Lu4WhSjYDAiFDwND2Gk5srWF3WIBhCagTKCkWOH29gq+XK+hUb/8KClLLA7UImMZKrvRTK4prMSiItfh5S/EIFj0B29rN2xCLwDJX8u8maQoQUKvrPwF2mL/DinJkRDuhnFAPEgH8+UnHVSCiHWAX1Id+4t2wqzUq0SIQFSSs3xHa0EegTHkC0rLvHA2Bum0hbl/BbgUQJehHE7tgQ7nrB+T4lfQ29yLgRaCSRsADACrphfGWVXUiQBUWLfRJjMUUienQS7LFiawktUE4+DoDAqpvECf/lNBTQk7Jg2nMTQIACFB9gyHK7RAueoWrGLGDX1DyroBpLI4k8PRCQv+5NldOkmdDT1ibK2JmJwAAtC+t2+mtdZNEelFKt3Z6MYql02c+ng0SchLFBvDnXYtQ8BVOhOnFnSyaHADADwgB9m3mQZVD/3kg6n12sZA5MbNh8oucC7rwVEkAgHTnqKiDoetT2HrKHQQAyOoxWa4l+XUhCnUiAEDAka65L+u82sghnWuV6T6yrI1RMIfuM12fytRWssAK5N/IlS8X7En2OVXQ0l3r4vmTn1O6nvHK8G2ml3mqYlOvMAFDZRl0b5rmKlYdJ4VyGzbCrD5O4mSx3yOBgTnqgafqOT0DZPVITiRCwZf4+qTyJq9MAIAW/hxaaEJSG71c40g9+yTG5tKsyxMAcIC0G/lZQuPvDABooQ8iQCf5z6tQfaeCGEzBfQ/CsjZFhfNir1+RLnD//4a9ItrUMrn///nfA1i8TUL9fAs39AmCEnoCBPyyjXM6h/HDKgVrdkv8i6eIwCF1DZzVKYxafgcoSgQUGhbsX0cB9/xMY2EMI8CxEaTfaOce2chtBAQa0O+P6v8HA8fOPU+/IwRu2tw6QMA7gaXO7235DNIOELYs4n59ovFTQi9uXgh10mjACDp2g40Pi7YMUHXf6De8GCDoOAT60TdDmfo0pAWfsf2gftSNDC7koh9QPmfjzeJFwItAVYiABwBUhavkrbFSR8Ct4DsU1IthGku4Eu8CAFRdcLyKq/GLA1Evg0VPRvyMqbpNLxOAFnofWpg8h83oS0ao6JXIvvRScn5ku3eifY6CWCMKACjqMaBk1n1Rp6TRtjZHKuEk+nQRTONP6Nov/DITzwAQkXz/9GuXpA5xAIBpLkp/PDsIXfvJUU4WqkGUGkKWKaE+Flr408i5UNJ0JKiKHw6+EWUBAGqWsQDHj66FZe1kSmesd3Qia8E0V6a9PpTAucmby8oo9p8u3XUhCyun8hTrae0wQRyBrpLXKtN9JIj1IvGTmEXh9LLWYKCFktRihkDyz4vPKfl9Wjx/8nvlQOg7ZPtgiGUvUO9zMsG4xLnSUfbp3nTuiUL+3sjq0dFeYpEYOv4z2GucE3ypHVQ/MX0cAMC9h9zklCzMHNG5+ISisgAAdB+54mrJ4y1BVg5lQTWqKBOwRaAoMVnoWVZiMKB3ISejNDICANzffzwU3zBY1lpmEFEbRbJB970v72qmdseOXDUSsr2vKvN23LJR+BQDVe495vTJExhdGGFWOb897vhrhxRH9ycLwKdnBLClUESHOiau7RXE87MCWLzdEQikiv+fW2TSZEOTahbrBhAbgP58fZ8gQ5iJgEI6Iw0CICpCcJDAT7rPqO2GALpYkcu471m0TeUEFO0bx/cy3VOq73SQEGU4+DIDy3T/0r8D4QzigaW/Q1hQ8K/JEDf+AaPvlRD2bID69V2ApTuAQIPOUD+7gVsGHA2Bk6FOGsOig+QoYLY7Hsqvz6bXD9CDbFlIzEUSFyTmQNJhmaB2A6gVa01Y+mh5e3oR8CKQawQ8ACDXiHnbexFIiEAUAODq002gSoNTFXdo9m4SnixwruI0swjCn0Xo2t3gCxD93hdtD3BFjGiO2MRREBvECb+JUqO4RCMKAKRYG80XKwKYav9Ua6dKZiwDIAoApDgeUX85EXKr+5GJKUGlymwsRZ0qo7HnSptyghyZO30szmKqZrJe+5IAgANapDpHn//MJABAJFnPai1nIzGuaQGAUt5H1IfuXMvYITO1ldgkxQBA8s9TtaLQ1nSfFs/vsEsSz2l/AQCp+u+JWUIv59Rmkjhcyj4BT+7LP1Xr9fAX3FZCyugEilHrC4EvlIyno+xTv3D03pTp+3ohgoWPwLI2syp9XsFd0eqzKDaGL+8Sx5/c2s5+5MTKIDsyanFx72eiZceOygIAGPqMqLhaye8IgXVHwRe4tMRHfD8ZCxw3AKEuRKkxn7ckteAYuSM9AFBy/vTrSS5m+ncEACi+dI+Hgy/A0P/k+86ydzitVwzCnA1FHRh33Qp1gfv7F22TMLithqbVLTw1PYDNhSJT/+vl2di4T4RlA90bGFi/V8TWIhGH1jdw5WEh/uw/c/0I6gLO7hRGvuq0C5B+AIECIQMoUG0MaaehY10HHNoeFPHaXB/W7ZVwZFOdLQe/WKYy4EAABIkPlmXEgh78LIs4BFA8+Ddk372R1hwJinocfIHz4n43iHlmWy4Dj9YsMZvCMGYwECVJbVk7QIAPstovqbBiWdbv7kv2gNLiSRA3zOHefhIKVCfdBnHTfNgF9bhlgFgDsAyYh54BFG7PrB8waTRIqJCHKMNq2gv64VfDrtmc/4ktEL+9h/9v9LkcRjdqHfOGFwEvAgdDBDwA4GC4it45HNAIOL2x1GNPldtLGABwqtxOC0Bx5dapFruVL3fRlPS6vdqJ6szZV5qTJ2W2tTWyNpedsCAFAyDV/i4DINXa4xX1TXNJ2uM5SaIFSuLoP0q+qFJFbABK+EmtmpI0hwFwKFf73GpV9gyA4iQgFgCg+Yn2SdZQ4dAHHH56CS5mACQ/xzgRQN8gFn0r63WJBQDcdYWDpNUwmymoDpMk/lpluo/iE/xIG4Qd5OpfIH8U6wsUAwQlPyeVcIepkjwOiRoDBwoAKNl/fxhXNQnEoV58h9pLyc8ebn+hl3RBrAZDX8CgHAEEiu/kmARfZkswy9rGFetsKfvFFXzHNq5o3z2sA0AJf6BgNMLBV2MAqxtZOZ8SUacqTtoXjdnOjCqJyVgJlQUAIAcNunfibP4iD6/ycMTIJAIYyxagw5bGwvDvCgBQvKitiEHaqJCizMKTBLgS60oQakUAvWZJf0fnbJLx0SIf9moCagcs7A6JbPg4qLWGn9cqXPUf1l5jgcDE8c0KldsFqBmAAATSCSDwoKbf0RcgxwFyGCDggMQEz+8SwoqdEqasURgouK53kIGDsgwH6PsMuk52fAQQDk0APuj3aBpsW+PvvjOsqF4ACQj6ApfB0H5gnRrS9qA2HkP7mRk9DnPHWSOBCsS4SqatUJZzSLWvuHUJlB8ehLBrHewaTSHs2wzYFrcDkKNArMVgon4AFD8DBtLCz9myUFw9DdLyH1gzgAQHhV1rIE9/GXQMyAFogx+A1aBTRZyGN6cXAS8CByACHgBwAILuHfLgigAl+0T3LX7BStQAaBmhXZJXduygF7Hjoesz43rM3S1y6zVPnsATHTl2bY4oHiUgJUUAk1V1qS/SoYyWXLvP/w+uhsQyAKiylO547N9szOd+fn9gOAx9KnRtKiepRJXWte/jet+dWDhVbKqQZqsBUFzl3ccvcpa1gWdKrgFQPe05Uj9xIn3bMObltJbEZJkryCXWdRQ0bVL0Pkq8VpmuhWXvjrYAqP5TmE3iemATBZ16Wh0AgLQnSn5OlbF017p4/gPLAEjsvydRTKI60zWm9hp6+SbWRjj0P5jGXyUeNiS6p/pOjCZFsnoU60RQouQIYHZikCATZT9USBXuedEKvhb+KD7h16awU0Bsgk/3PlXFJak9TJNUyx3Ry8oMACRnjjhhdRlMZXmip7UBFPIjsSlOPDwAIPdoG9ovrAlCIKrqGwgIBRCFGggWPeeI3ol1WKySWlvSDar2f71cZY2Ai7uF8PEiHxZuk1A3z8LJbTRM36CwDsBJbTS0qmniOWoX2CYxcHBtrxB+Wavg+1UK8hUnuZ+7Web5+NkMoIbfZqCAWg6aVbdwY98iqClY6blHIbc9CNR3AOi9gKAwlZ5YUPRs0QkM0H6MsAFOZgaRA16Xzk43t5Ul31oo2g5p0SSIm/6E2fk0KD88lFI/QB9wC6SFEyGzXkANh9pfuB3itqWw/TXZglBa9gPkma86BxME2AUNoB93G8TVv8Gu1RJWi8NLWgyWx4l4c3gR8CKwXyLgAQD7JczeQQ7uCJA39hvQtV+Zti/JXWHoM6NJNlWMiZ5MVTR+meDf0/xIpbFfCZV5N1a5qM27Lx4lq7Jnxanyy+oAGOwU4PQi00jXApBu7SSUlMkFIPF4RBemWJnG8phKaCP4/OfCMOZH10KtAg5FmuyYcnMBSHwJ4wqm9jUn1tQTT17kDkOj2AUg1fWhc0zGAKB9s3EBSH1dzkHiuvx5V0LXfo66ACTGLtO1SKzQx7ZQEHhCSSe9uLprSvycWAKGNi3pfUpx2F8MAKrcO4r6K51efVtDKPgf2NYerlwm9t9T5Y6YC9EhqFzhc+5z6nXuxSJ84SBpZzgJfiD/FmYGhEP/ZZCABDkh5HFrCoFR/sBVUZ2OVJR9Su7pPqLvMiXwLMipfQ8C3XyBC7iiSN93+jvF3xFl+5KTBklqzowDFiUUG8KffzNXD2NHZWEAHFAAINIOE9se4QEApf81pfstWPhkVOleUY/ltgCTmEdibWYKOYJ32Q2q/r82z4/lOyVXxJ4r+Se11tC7sYFnZgawIyigawOnRcAFBFxBQQILXI0A+nNAtqFb4JYBYgDQINHAU9traFkziZ5Edsss9VYUL/qNI9caAgmpVY3YQ+Gi1xhwdNk+ZC/oPAuIvXUpWwgeyJFJP8DOqwP1qzsZILDqtncYAOtmQdyymPUDyGFAsAyon4+EsH25AxLk14HR+3Io3z8A6IXQj7oJZttjIc//FFbddrAad2PxQm94EfAiUDUi4AEAVeM6eausQhFwXpi/YTDAeRnoXYVWf+CW6vnUH7jYV6YjF/d4h7kSL8nd2ILOUeCm6n18/72kHMraESTa57bh0It4ugp+IP9fCBY+6vTwyh24bYCOQSJhbk8+VUzTUfYJoHAdLSjhj+1rTxZPEhRzXC/Ws94APR+Ihk3gF4EOiaMiAQCyIwwVPcMihSVHfBXTAwAq07ejbGtx+uH/E3GrIEtAG7LaF7BD3H5EFHhHAyO3sSMoYt5mCZopoHM9g7UDFmyV8do8H3RTwBmHhNG5nlkCEHBFB11LQZ9k4+PFPm4ToD9bEKCbiDoQ1PA5oAAJDdI+9fMsKk7v1xGrQUECoKr/zCibywUEXIeL/bqwNAdL1A8QgrschwEzzAKDVo0mUH58lAUBST9AP+LaYhcCN9nvOATSoi+g/PwEV/61oY+ywwDPQ9sccS3rCXjsgMpy1b11eBFIHwEPAPDuEC8CZYwAUQHJE5yqBY79n6Nwr/gGQvUNK+Psf5/dPQDg73Ot050p2RHGJfykoF/4OCf4bvU+sf/era67oBspdrsJLtF2qe83FHzB+6tCAAAgAElEQVSVW21cunM4+BaL9hEFn76vlrUjYvmlRrzq+zH7I1vKfnlfvfIFAIqt8WiduQjpFTMXnOQrdqQSMKRtqCKqhd5jxgNt5zAhGjETJdaKMW0LgMcAKNfbir5D9F2y7d3slkBMG2KAuS1eDtsq3hmgtAvYGRIwZbWClbsknNkxzEKC78z3w7TAgAAJ/LkaAWQpeGWPEH5creCPzXK0ZWDZDgnvL/KxywDpA7SqaeHVub4428GOdQ22I6weAQdKu95s96Pnkx6eBNNaC5//n47QYugtbrkqLYCS7bHLbzsb0oIJkOf+l10E7LxaEML7HP2AgXfAbNWf7QTJVpAsBSnZt+u0QaKOgLzwc8jTXuRtjMOvgfLLsx47oPwukjeTF4EKjYAHAFRoeL3JvQh4EfAi4EUglwiQR3nqhN+xzEvsvy923rDZck9W+rEAoNOX6ySuxA5g1X1BZco+JUMsbmeHIUrNmVnggHfVS0XZz+Ucs9k2JwBAmxpJQkoKsTmgyCURuzLnyOHga9xu4sYmfj3xDADS6HASnJJzkwCao5zuWJS6w6GaP842asmG295En3kAQDZ3Q/lt4/a2O9+JPAbBHEZKQeQ+6Vl+B4uZac1uEV+vULG1UMRFXUPMEnhnvg/T1inc99+vqYGFWyVsKxLRupaJm/oGWS/gsyU+ZgMQQEDigHM3ybx9n8YGiweSaGC7Oiau7hE8IHoBDJBpkyGQvWBVZfzpRUzlF1dOhXH4cFiNunJiT0KCpA9gdD8XZruB3DZALQH0Z/240UltB5OyA6hdoCM9X73hRcCLQGWJgAcAVJYr4a3Di0CaCJD9j/LTY4Dsh3bSPWzXk8ug/j72EAZKtX/iscq6nlzWfjBvW97XJTFW0fmNUMQrenCFhjPxfOhgpbnv3OSXKseqehI07Uvuz4/S8xP670nXwGUN0DGJjh/Iv4n7/onWT0KOakTzQhDqcIKfaeRK2c80X66f5wIApLfSo3g0Y2q3KDaDHp7ACUvyhJ5WGQ8AOFXjRyNWicnOQuY2J9U/lHuiyY1BC3/O1eWkAANb0J0Hok/T2C8AgPY9wsH/ES+hxAm4rhd0DiaJOgr5GcXwcr2WlW17xx7wzYh2hh0nAqiFJ7BWiCjUhho4D5LUpsKWv3q3hDfm+TjpJwHAoA6ETQEBxWabwcXbZBCToFGBhUu6h/DKbD/bDpI+QI+GBtsMTl6hQhYdgIBcBWZtlNGrkYH+zfT91h5A8bTM5QwklpX+by9ZB/30cRxz5ZOxEDo0rbD4p5s4agG4cxXs2q2hnXQvlG/GQty2DFDyYNVuCXHr0hK2g66GQCw7gBkE1RtDnvMuuwyYrY4ClMABOS/voF4EvAg4EfAAAO9O8CJQBSJQ1oS7vBPNsq6nCoR8vyyxvK/LgQYAyitors2iOx+9VJNwpVu9T9Z/r4U+gq5N4RdwSekC1XdKmV/Gy+t8SjNPLgBALGuiNMeK36ekknk6K8Bcj+eAMyOj12Z/AACZAJLYcyCdCX/eVbmeVpXb3rWfFcUG8OcNZ/AmURuC3FqYPSJ3q9Dzo55+AgHIMWDVbglBXcDq3WSv59gH/rNzmF0BSFSQhAfb1TaxTxOwpUjklgKfbOPSbmHsDgncMlAnYOGGPkGs2iVh/lYJ3RuYOKSOwQKF3sgxAnoQgrYPdn5diOvnQvnpUQiF2xzbwb0bI7aDIyH/8UFKdgCLCu7ZAHXiv7jVwKrdGuLutTDbHQ+j58UQNy9gQMGu3oTQyhwX6G3uRcCLQGki4AEApYmat48Xgf0cgdiE2+h5IffnkeAO/YCS5y+p70orpjBtz/ECtlmoh+yAjN4XQ1z3e4lKLHsI//gIhJ1UqQPb/Bj9robZ+mi4x7MDtWD0uRzyrNcgFO2IHk/6a3KUkWB0PdNZj6nB6Ho2H4+o1Knmt5ocFlUXpuMZ3c6G8uPDkJZ8DbtWc/YgRtF252XB0JixAF+1lGtlIauZb0D+431AkGB0PxvS/M9Y0Eg/ZiTMQwanXEs250qxkWe8CnnxF4BWBIgyKx7rx42BuPpXjgPHqf8NkH/7N4TQ7qziQMdOBgCU5bpAUqKxsCUVZudTIf/xIRDDAMh2frPDSZD//Ai2kg8htIvvjUzXyuhxPuTZ7/D9xNctkQFA1NIUsbQDNaPfKlLYJrcIEsxz6PmDuNeWkpRsqvf7+etZIYfLBQCgBQQLH+NqetlHSQDAtvchVPgEJ4hlGclo5vsDAMgFIIltTyjLuVaFfUm/RpJaMRhD9q2yejS04LusEaD4ToWukZhtLQTyb8zJHcA9d9M0ESwKoqBaQU7hoKR+6lqF7QZ7NDLQoY7JLgMv/B5g28GOdU2c2iGMXSERpg2s3CliQEsdpBlAOgO1/BYu6hrGW3/4WHvAtR2sFbAxb5OMNrVNNMi3clpTeW1sTV0AfdAdEHu3hzT+Yph3vwNr9l+Q774A0vAhsJdvLMEAsNdshTH2TVgTp4MQD/HoQ3l74bA2iJ1P/vB2XqZx5nhYM5dC+ewumO/8AOv9KVA+vAPioJ4wn58IY9R/IA7rB+XlEbB3F0I/czywax8zDhDwpTxWbAxibQf1I6+D8t34lOwAEgik33flp0f43YSq/7akwOx6FusQ8O8q/9D6YHQaBqPPZZ6jQHndcN48XgRSRMADALxbw4tAFYhAFAAgdJysdvRg5AfTaQkgNF6dcBOEfVviz0YtgDaYbHuK4gAAtgGadCuE4G5OksnmR/12HP8o64Pug7BrjZPgi7LznxGKOx4dhz9nCWaBqwDuD7h2/FjY1RqknV9a8ROkPz+G1aIf9GNviwICbosDJdHkY0yKwnr/G6BMHpdyrQjvgzp5HGCEnTVQfGwTsEw+N6Iklulc925m5WOaRx80nm2QxLUzuKfRqn+IAwD4qwOBmhB2rnHWoOZBO/kB2Gp+2mNTXGMp8mW9LjCN+FgIVPKy+aUrp1jIftiKn0Eds2lv0PXK5loROKV8/yCHIBkAIKSJJQNZ3ohGIFcAwFF4f52tDjMOQWVqN7VHlBzJvcypFSBc9ALbMybXDkh/VBJbJDtJsmiMHfsDAKDjhYpejNOESLVaUWrBOhOVaTjWmOsA0HOWrGaJll9+5Wz3GlD7gyi14zgR8EbX2bI2wue/ELLSFSScKUlkhXdiVuFZMG8+7rjxNvQ+oi+uveUG1KhZI6v9Um1EbgPkLECtA5RH0qB2gdPaaziimQ7XVaBuns3OAbM3yqwAkqfYuKZXCHM3SfhupcotBFccFmKtgf3tKOAm7KhZAKF6AJTc0xCa13MScGpUiWkBQPU8GBc+AmvxOigf3g6heh70M+8D8gNQ3h8Ne/32KKBQAgD46j7YKzbBuOZZSLeeBXnkP6Bf9zwDAu7x7D1F0E+5G+Lg3pDvOBfGVU+lPJbQqmHK6yeun5OcHRARFYyC/Pl1oQ15BHaNJpCWfgXlp8ed39ZjR/E7CBUkjH7DYXQc4rUMlOnb4u3sRSDDb/KWws0lpX29qHkR8CJQqSIQCwDo/YYDBfUcP14jzIkdVb4ZXZd80E4gFL8WlC9GgfyAOcEvqB+XaIqbFkD+/U1O1LVhTzHyrn5+M4QdK7nKS316DgAgIenxqD8xAgAYvS+D2bwv1C9Hs6Iw2QjZakHa+a2mPXk9dvVG0PteAfW7BwBtH8fc6HkRV9GJVZDNXORXTGACgRj64AchbvwD8vSXogAAWSCV5VyJskjMCgI7iCVhNejETAjSYZCWUlXDAUIoDvRvyqTbHBZAt7NZsyHdsd040HlTwlzW6yLuWOnEIr8OAxDSmumQZ74aBQCyjgX1Znc5HXrfKyFumAf123uyulZ8H8RoTdB5xf5d3L4iZSyrEvVTXDMdVAGjF1f67pQYVOEK1Mr4DHGTAfdlPLbfN1cAgO+h8CTu8Se2RKpB1V7Vfw4saz0rwJccyQEA2o7m1UL/g67/mkZDIHFGAaLYCD7qJ5c7lzjc/gIAHE2HlyM2jKkvTayV2+8bZa4okxXdsPYaq9PT32mQKn3PRkbGa1yWDcimkpJu01weSf6d2UjYkS0x/f/kP5d1EMMjWPgwbGsbfIELoYUmwLK2MfPGNNdAUY+EbWsRVwdkJRaoazqee/RpTPxoAgadOhgjbrsZiqqUdam8PyXt5BZQpAtoX8dEq5om//u6PSKenen0lusW4JcdO8FdYREntNLw8xoFhbqAQW009G1iHBBHgSgAUBCA8vYtEOrWgH7WeNgbd0D56j4I9WrEAQD2ojXQL3gE4nHdoLx1CyBL0K95DtZHUyG/PAJCs3ppAQB3PqF3B8ijzoR+0aMgnQEadHx7ZyGM65+H/Px1DEikO5Z07oCsrl8cO2DAqMj7xUinRaD1MdDpHYXu4x0roX51B4S9m1hXwOg4GGbXM/l3E/u2FLcM1OsAoXAL7GqNoB91I+zarbJah7eRFwEvAqkj4DEAvLvDi0AViEBizz0J6qif3hBHc6cfUXH1b5DWz4awaSHTtvlFKAkAQIkhJYrJhtWsN7cBxIoOJh6PXx5iRAnteh2iVXxK2mmkm18feLuz/d7NMFv0A7UUkDCQtH4OrJpNmVEg7lzDSXGmtRJYwUlvnTbQTnkMwtYlTtIZob27SXFpz9Vq1gcqgSk74xXNzTYDYDXtwRUMl7mQaxyofSI2Qc50rpmuSxQAKHMsfNBOvAd0LxCIlO21ohinAwCI0ZEqlvrxdzhskiow1Em3QVw7M+1K3fuRWnFSjfIGAOg4lFBr4YkswlcMBJAVX01HrM93MtO5i203E1eXGgBwt6SKtB7+FuS+YFlbWJ8BcJIwZ0gspkdVZHIJIFp9qrG/AAA6PrEY9PDnMPR5EaaEu2Zyf/Ax3V2UW7O9GwEliQDACa2TOSFUzA1rGPMcRoflPMeTDQIrfHmXlYtQn+MO8DpAgIJtcBsAXTdibFA7Dg1y1zDNJfAFLuZ2nHRjxV/LMfr6Udi9cxfufeIB9D6iT8UEKmZW0hEgnYAdQYGtA4e005gVsHyHhFoBC1sKRXSqa2J4zyBenedP6yhgWAL+2CKjSTUTTatZ5SYomPidR93qxZT9JACANX0JV/CTDenmMyCe2CMeALBs6P+4D/bsZQwoiD3actXfnrcC0iUnwBj9GuQ7z4P5/hSIh3cEDBPWlD+ZfZDpWPK4C0t1DcXNC6FOGl1sEdhxCAP19B8B6gR8S39+xL81Vr320Ic8DHHFFGbe0SDgnYod1NZn1esA7ZRHGTCgv9O/2/n1SmgHiBvmsi2h2bQnTCpq5NUp1dq9nbwIHKwR8ACAg/XKeud1UEUgEwBAfEjy7KVhtj+Bk2nu74/0wadkAFDVfNB9/CMcOzIeL4EBkLLynWJ+Opby63OQ5n/C7AVqMyAKIPWPCzuoz1hglJ8SekruuYqeYi7Xroir3oMfAlMRp71QkgFQynMlDQG2ydqxinUWpKXfcMWC2BNmp1MdtkGEARDLhIhjAKQ4dqIGQJQBUMq1knIzWTdF2RDrZiVnAGQ5v+s2ke21ioIvqTQA2L0ieSyJiWIX1KsS39uKAgBgWdDPfQj26s2Qn/4/SBccB3vnPu7btSbP4diIxx8G6aqTIdSvGe3/FXq0Zfqu9emvsHcVQrp6MFAYgnHzS7D3hSA/cjmkfx7jsFiy7CdO1p8MwYK0+lfA1PlFPBlrg5kPB0jh+9sVKiYsVbnn+/jWOr5b6VR8u9QzcHG3MFeDqUr80WIf95fTaFzNwqntNbSs6fSZf7DIsaYTRcdqbtp6JSUDgJTo3e0FwcbhTQ3M2iDzMYkxUFrAgLQvQkVPMWCRaYhiPfjzrgW1LpR16Np3bJ/JbSSCClnpCVP/E8QQoGeyoh7FVneZhm3bePfVt/Ha869AlmXk5eehYeNGuOzaK9CzX28I3DpW/oMYAa/O9WPZTgltajnWgO8t8GPGBpkPVi/PwnW9QxAFG0/PCKR0FBjaXsNXy1Ts1QSGJMlmsHM9Aw3y7TKLCeYKALgMAKFbayjv3gqhRf24wEXna1Qbyge3wy4MQv/HeGBf0AEA+neG+eZ3MEb8G0K1PKDAD+XtUTCe/RzWJ78AigxxaF8oz14D65vfmQGQ6lilvWKU2It/TebfZqP3pfzbLm5ZBGXSaAh6EEbfK2Dn1Xba6SQV+pCHIM19j1vPXF0gcdN8KN/dxyxHfeAYSH98AEry+UtLejetjoTRfwRrH9GQZ73hvDfQe8GpT8Oulrp9obTn5e3nRaAqR8ADAKry1fPW/reJQKaEPFr5rdGE++uklT/H0eATAQD4a0D54lamqscNshk8YSzTm7NjAPj4B5t+4HlEet+JFp1ufqt532IBPCPEGgbasCcgz3iFxYJoUI899YWL2/5KOxeoz/7L0cVCQgkaAHbddmU6V3HLYkiLvnDWOORhSMu+gzzjP7Ca9HCYEj8/mVILAfl10q9dlOIr5mW8LnbN5nGxoJch6uN3W0VyjYULAMTaCaa9Vgl2k3xLxLQEMICSIpbayfeDRAyrwsgGACAvbbpf0p1TbDIgv/4vmE98DOvz6ZBGnw351rM5+TcueQzWT3/GhUU85lDIr49kKi8JimUa1FqgfHQH4FOy6idO1Z8stqxRrNeR5qDEAiLhr1IPU4O0cipIMDSbVgr3OC4AQNVfUnwn6j4NRXIo+9Qb/tJsPyvJx47qPhtXRWzk/rfAByMiacJ5KkloIHkLAFWJY7enY1I+YtnO9qUFAMLB16BrP5fUWhBUiEJdrs7Haj2IUqtSC/UlXiNXb4AYAYb+S4RFIkFRj2DqfzbaAxvWbcCYG0Zh3eq1OH7wiZz8f/b+x1B9PjzwzMNo3a4NbAK7DAOqqpb6Nkm1o3sN6Hr8d4EPv61VoETcBHo3NtguMJ2jQJNqFlbslPi+IQvCTfsE6BZp3QAEDpwYYYKURj8gVwAA+X7o5zzAFfzYwW1DH97BNzppBkS1BLq05H+j7V0AwLUWpG3EoX2gvHKjAwqM+g9PKT9xFaQrT4a9blvaYwmdSBei/Ia4fjYXLoTd65wvDrF0Wh7BNH9iDFDLALHQtMEP8u8GMQJsXw0W4SVwgN43jMMugLBjOaRl34OfuYNJg0ZgphkzDLJ4DpffGXkzeRGoOhHwAICqc628lf4NIrBm5WqMvv4WPtMHnnkEzVs5VZ1MAIDV8FDu02ZFf0GCVbcdhKJtoJ5v6qm3GnYu6QKwdiYnr+waQK+a+XVh9LmC+9szHY9fql31+96XQp7+suMC0PNiVuFnF4A089P+QnAX1M9vYuE8UpzXB4zil35G+QURJCZIwnM00s9lQ577PuTf34DtK4DZcSjkue/FK9+X4VytVkdBnvoUpJW/AJRMkwtAwy7Qj/kXxA0kfPQYtwCwG8LCiRCMYLwLQJpjJ3UBKMNazUNOjnMBMPpeCXnma/GOCDnM7wIA2V6rxPMh/QTlhwf5nmSxynodUsaS9CCqysgKAIi8uKY7p2gyUK8GhM4tYP34B8STe/ELOmrkc0U/tiJHc+nnPeS83L99C0D9wwQARPqJUS0A/dRxQFiD8t/RTj8xCYb5FCif3OkABln0E7vzJfYnS72bVywAoBdB/vMTru5BVnOu3MUCAJR81/Lb+HCRk9BTQr4rJGDKGoWF4y7p6gibvv6Hn23njm6uI2QIXC0mkbjLuocwf4uMH1YpKQGAhVtl3p7mu7x7CEu3S5i8Ui0TAGBb2xEsfASW5TyX3SFKzaJ2fZSkBwsfB+kaOEPk1g7Vf2a5fIW08BfQQp+SIgszAVT1JKj+M6CFJ0DXfoAo1IZKmg4SiRGWHBM++BRPP/gE2nfqgHsfvx/+QAD3jxmH6b9Mw5jxY3HcoIGgFoE7bxrNAMGZF5yDatXjW2UIIAiHNfgDjuZCWQYxA9buEdlNgEY6RwGyIly0TWJbwq4NDFx5WAhvzPNj1kYZAdnGlT1CqBOwS60fkCsAQOAdsQCM215jqj5f7cM7Qbr7Aoh92jOF33xxEowH3ofQqgFkchZ4fbKj/B9hABAbSL/yKVgTpkF++HJI1wzlZ4h+2jjWFKBng0DAAcUm3bHKchHS7MsFBPpPUhy7wc2LnJYB0gWS/TDbHAPWXQnuglWnLQRL55Y8Et+12h7HLQLyrNcBUWHRY/p3FkUu2sHvP0Yvciaid47ULQMVdGretF4EKm0EPACg0l4ab2F/xwikAgD+jrEo7TlLi790KgVqNZD/sF2ndWmnyrhfIlDiJswZd/wbbBBn+xRxo0hsNamaYbChfnErW2umG27lKu02EUuw2G0EovJGXsi5SnfNsxDPPpopujRcFW8W7WrdkAGAlAriEUVxqvxRMuAqgidbU2w/cXS+hP7kigIAKAGQ5v4P8oIJ7FjCiUhExyKdhkLiebgAgFvxJ6s3EoVzKflU+aWEnRTiySeeBlHBqTec6P40Yj93beVSiQC6AIA7X+L2pWEAkK5CqOj5+Ap/Epp/ooaD415A4mpldwdwAIYnYVtbWGhQUfuzBWSo6JmoJgFpShAjQJa7xV2GvXv2YNyouzBn5mwMOPE4/GvsrVi7eg3uuHE0goVFeOjfj6F9xw54+ekX8OHb76P/cUfj1nvGgPbbvWs32rZvC0EUGSC4fcRtOPSwruXiIJB4r6RyFDiptY5f18l8TxzXUsdpHcJ4flYAi7dL3C4yok+QWQVzN8lQJadNZOM+kRkD1CpAbQfEDKFWFLov+jUx2IXAG9lHgNrYWHhXzWPqvrA9wn6QVBj9rmKAkPSDiC1ALkDEEiRnJEr8taGPQtyzMVJIiADPddry39O1DGS/Om9LLwIHRwQ8AODguI7eWZRjBMi7+PsvJ+OdV99iCiNVJk4+bSguvPJi/LVoCW6+agQ6dumE62+7ES8/9QLWrVmH4Tddg6OPH8C9jZs3bsYrz7yIX374GZZloXuvw3DZdVfySw+NdJ8nAgBNmjdNuZZAXiDjscoxLJV2KqL5KT89CmHPBqe0E1HrJ996ouhX5PAAgNTRJfcBec67vAGxStjmj9ozqviIiiJuJ2X21CNXAICSbqrok3iXdP0wyPdexL7f2TAAsgUAsG132h7fTNVJqXt9qBNG8Mt3uhFbdUu3nVC4jVuVpBU/O+yamFERAEAmBoBmgfv/3Yo+JfjpGACUFNL2rq0cVY4JhChLC0BJUUQJqv80qL6hcfEhwT5d+yn6b4JYB4G8myBKTcrlG8b6A3YYZN8YDr0LWT0aWvBdbj9QfKdC175h0cRA/o0sKumOHdt34J1X3sTsGb/DMk00atIYq1euxtbNW6LJ/s4dO7lFYNP6jRg9/k4cPfCYqGbAkDNOwTX/uh6hoiAmT/oGK5etwLW3jAD93lXESOYo8M6fPkxfr7DwH+lGhEyBf1oo2T+lfTitfgAxBGi8PNsPzRTQtraJzYUiavgsFiXsWDdWLLMizqiqz2lDnTSGrXbJZUUjPYD1c4DCbbAbdoZVty2UyfdBWv4jrOb92EWIKvvUKiRuXQKr5ZHc+8/CwG5r4azXuYUgZcuAZXqWg1X9tvHWn3MEPAAg55B5OxzsEfjj97kYdc1Iti4aftO1eOc/b+G/r72NG267CS1bt2QAoE2HtmjctAl+/s55AWvaohnuf/ph+Hwq7r31bqxeuQr3PfkA8gsKcPuIWxHIy8O4x+/P+Lmh63EtALt27Ey5liMH9E97rMZN06s0H+zX0Ts/LwIVEYGKAACIqk/9vLZhMIVfqBZgQS80qZOVBkC2AIDQskHaHl97x954RkEiA6Brraj7SLrYkvOII56ZfBBYJ097CdLq3wAruZVeRQAAZBmXTgOAksE35vk4caPhl22u5rotBIk2gMQ0iN2+PDQALGsTQkTvjwgAkjsBV9oVpx2KhmkuQ6jouTiHgPIGAKLHMuYzI8FxdWgHQ5/O7g7UEG9ZG+HzX8gMgcRBQPoPX3+Hx+99BJqmoWWbVrjzwbvRonVLuC0Ch/XugbEP34O9e/Zh7M1jsGr5Stx+/1h06NyR/96tZ3ecf8VFqF2nNkhYsHBfIWhev98Hn7/srQHJ7k6q3BPFn8Ci5Tsl1pL4a7vEBiVndwyjdS0zrX7Apd3C2FYk4OPFPgaCiCVA9xD9uaafhCJ1LNkuoVcjA/2b6eXmLlARz7oDMqepc9uatPx7tgw0Dv+/EsugVgDl+/tBGgKudgC5AmjH3w6rUTeoE29hkUHen/QEIhbHKVsGyAZ54r8gGGGYzftB3LKQnQWMw4fDalDSuvSAxMU7qBeBco6ABwCUc0C96ap+BKZP/Y2phyRO1LVHNxzWpyf69u+HFq1a4M85fzAAQMrGYx+6B+06tsedN43BsiV/4dZxt3OCP+7Wu9Czby/c+dA9vN2j4x7Cj998n9XnHTp1iAMANq7fkHItP38/Je2xThhyYsqLcSAq1wfimFX/bsz9DEjlfOJfPvYsP7tTvB/8E9MDTFV1B6mlX9c7iKbVI6pnuR+u0u3heoET7dsd9NJ+U1+H8l3WkTUA0KIftEHj0x6uhA0geXpf9zz371Kfrnz/JbD3FGV2ASBBsE8cb20SBKMR+3e3BYAUwdP1+GZkAJQTAEDCX9KCz9LGpiIAAKLk5+ICcGJrHd9HnARIQyARACAXgM+WqpiyWoVPttGzkYFf1xW7BpSmBYCCEir6Nwx9RiQ+8er71PcfCr4McgqIHbEtAEThDxW9wh/7866Iq9Dnev+TA0Cw8GHY1jb4AhdCC02AZW2D6hsE01wD1TcEktw+5bRE7d+6eSuat2wOWVEYDHhi/KP4duLXGHbWabhm5HWY+NHnePaRp1gzYNxj4zH1+5/57y5AIAgis+8eHHs/txE88Owj6NytS66nktX2zxHdf5uEZtUtXNMryCKP8zY7uhD0rGxcYOGF3wNYuE3iav6pHcLYFRJh2sDKnSIGtNTx/kIf/tgs8/1yba8Qflmr4GLHtcQAACAASURBVPtVCrtTHNVcx7crCWRw2lBW7ZIwf6uE7g3MMjsMZHWCB9FG7C5AIIBWCLLrJf0AEg7kZD60B8wCbHNslLWUsmVgy2LHcpBoHmo+u5wQI4l0abRhT/K83vAicLBFwAMADrYr6p1PmSNAVYbH730YP03+MW6uK66/Ch0P7YyRV41Ag0YNWKSP/v/YvY/g+68mc68jDUr4k41/XnIemjZvlvbzE4cOigMA6tSrm3ItNWrVxGPjHk55rCuuvzplLA5EMn4gjlnmm6GKTEDvLeRZ/cVfKjYVilG66oURoTP3NDwAoOwXNFsAIJUSflSIKq921W6JMDUW2YJdEjzKZAWYjYhiaQCAsl/dss1A9P+Jf6nMHCDxOKJ/l2aYxiKEil4AJfLOECBKjSEIBbDMNbDtRDArVgTQQqjoWRj6XK7Sx4oHlmYttA85AlDLAQQfYBvcBiArh8Gfd0OppqTk/7F7H4ZhGKhZuxaI6UbjultGoP9xR2HsyNuxdOESZt2dcuap0fYA2uaIAf1x2723Iy8vr1THzrTT6t0SXp/nYxHA2NGpronhPYNcsU+lH3Baew2d6xtRXQlXRNAFFUgTYEALHZ8s8aGW38JFXcN46w8ftwi4YGytgI15m2S0qW2CNCy8kWME9CJIS76BtG4WjJ4XwqrXPnPLwJQn4iwH5TnvOC0EgVrQTnsadnWPTZnjVfA2rwIR8ACAKnCRvCXu/wgQ3XDHtu1YMG8+Jn0yEbOmzeSq/hnnnckVeZcB0L7TIbjvtrsxf96fcRX+th3a4e5H70PDxvHes1Mm/8hV+1SfJxMBTLWWgYNPwMN3PZByrnRRi03GWb1+wWeOin/Xs2H0vhgspBdR+SeFfvnPj2B0Pg1m51NBnvDClkU8vV2/I/R+V4Hs52hQD57y4yOOGwF9XtDAQeFbH13CWYASB3XyvSzeY3Q5A8YR/wdx69KM+9OPstHncsizXuME5GDqLy/tnf77RhnvzPdHbc9oHupX9QAAJ6IHggEQBQBI2X7RF45DxJ71xZRVWpikck+r0f2f3M8KsZidUdp7oSrslw0AYDXtyf2/zL2upIOqvOQysCvs9IjTSslScFBbjendZRl6+GuEwx8Ddrw2QrI5qfofyL+ZK/3h4DvQte/JUC26qSjWgy9wOSTZ0aEpzdC176CFPnHECQUVPv/Z/OdsXAESj0e/aVs2bcHypcuwc/sOPP/Ys6jXoB630S1ZsAjjx4zjlgFqm2vUpBHrCYwffQ/27N7Dv73nXHIeLr76Uohi2QUPk8WCriXpO8zaqGBnUEDLmiYGttI5SY8dyfQDFmyV8do8H3RTwBmHhNG5ntMysCMosKsAAQCkD0CWlAQIzN4os8sECQVe0yuEuZskfLdSjepKNKlucUuBLAL18yyvZaAUN2+6lgG7fqdoi4DrRqR8O44BAdYgGPoIoFSM/kQpTsXbxYtAuUXAAwDKLZTeRAdLBNz+RKo03HLXbfhz9jyuSJx5wdno2/9w3DL8Jn4JkWQZ4ZAj+EOVevI3JsFAtyUgNh7EFBj/1EPIL8hP+zm90MTaAM6dNYftlJKt5bRzzsDd/7qT2w+SHYteoFKNKADARtfkbxx5WZR9bL8nBHdE7e1sxc/ggH7UTY7d374tcdPaBfUdv3PLgDrpVgjB3aAeYNtfA+q342BLCvRB90HYtSY6p370TZBnvw1h11pW8tWOvxPC7vXZ7S/KbMUHw4k92QSRxdzfWYHfAwD239NH2LsJ6mc3QCjcnvagBACQPaf867MZt6WJ7Fot+Htg1079vaXtUibPSgC27OM1WU16QB94e9L1ievnQJ7/sbNdtUbJq1uyCqvFEbADNSsksFkBAFnYKFbI4irRpE7S/VGSin/xIjm5z7uaLflSgQai1KqEWF9pTpMYCZa5DoJQAzbCWbkCZDpOOBzGzF9nYO2q1RhyxjBmtf3y48+49JorcN5lF/Du773xLl555iUGu4n63/eow1GtWjWsXL4C7Q5pj9bt2kCSKgd4tpOsJlcrWLlLwpkdw1zdJ3DWtMCAQJtaJjtT0NAt0plwhAZ3hUWc0ErDz2sUdq0Y1EZDp3omXpnjZz0CGooIkI4FORM0LPDYAZnurcTPk7UMiJsXOpaDRhD6sbfCanyYYyG4e13UnjjX43jbexGoChHwAICqcJW8Ne7XCNALySf//Qgfv/sBSNGYknqi5pMY0aplK1gDgBL6K28Yjvff/B9I0TjWBYCEjF54/DlQ8k6jS/dDcfl11D7Qif+e7vNEBkCDxg1TrqV6jepp50oXtFgAwOh9GczmfaF+OZoTFU5cardyknUSnOpyOnTyk5/zX8iz3+LEnhJ6fiH56g4Iod3stUuD1Hftag2gDXsKIGGdiPiO0e1s2DWbOXOS129ebVYSt2s0gXbKYyy4I896I7v9RQl6v+FAQT0o3z8AGGEGHNKJju3XG2g/HixZv3vi4V1LNOpPTtUCQC+fny9VQTZpJFZF1ajejQ2c3iHMIliJg4771XKVRbLoZdWtfpJ6OukJDGylgSizyQa9CM/coODH1Qq2FIlR1gKts27AQp8mBo5toZU4buLaqXp2VqcwPl/qY49vekVuVGBhWIcw3pzn53W5IxkDgNbxw2oVM9bL2BYsXgedb02fhR6NjKRVPxKwUz+9wfGUTjOIqcL+1ilE7pLuquZBO24MrBaHp5y5rMlz9LufYe3JqK/iullQv76rGHxz5yDnDV91duAgQI5fpBt1jR6BnTqmPs2MIIgihC1LIBSlB1AICGFmRL0OxcyIiE94rqyAqM947DkLIj93KjvrwjLXIhx8C6ZJrhOxSZ8ISW7DAoGi2DhK06ee/fgRAXlB1eMAZKUvW/uRuGBphm1tz8kVIJdjUCvA2/95C7/9NBX3PvEAJ/bbt27DnTePibYEnDDkJDz90BOsIeAOsgocMfpmZg1UtrFmt4ivV6jYWijioq4hTvhdRoAogJ0B/tohYfkOCbUCFtsPuu0G9CwmRsG09WRdaWPVLsdusF7ExrKGz0bYFDyGQBkuOoMCf00GPaOMvleymxA/4yydn2Nm24FlmN3b1YtA5Y2ABwBU3mvjrawSRoAcAlwAgDQAmrdqUQlXmXlJif34dr0OUD8fyQI6cQAAMQJOvAdkaUbUf+6Li/hz01Fi96G/0+fJBu1PbQAuqBDdJsI4sFr0i86fcf9IxZ/68txEzAMAUtOkMwEA3RsamLZe4QpVXH4EoFtDA5d1C0Vpp5Tof7DIx0JnidvH7SsAJJB2bpcwV7fcsbVIxGtz/ZywpxvU+3pJt1CcOGEiAFDLb0MWbdCc7iCqLlXZXvzd8X53RyIAkKrPN3FNROc+rwvReIuV6rMFADJ/C1NsQSDA8XeyqFXiyFZ/IJ0FYYUAALELTcLISQkc5BikbHUB3Jd6aem3EHesLGExGHdYNR9WnTb8fLLaHFthrIfkp2pDKNrJoGomIIISb0Ofxe4AVPWXlV4g5X8aTo/+mzGaAekDWxZGgGtTmKsrQC6XmoQCFVmGIIpwRXldp50Vfy3ntjuyBRx9353swPPw2Puh6Rruffx+dgzQDYNFfCvjKNIFvDrXj2U7JWYDXN0jiPcW+DFjg8zLrZdn4breIdYI+GaFyo4B7ggaAjbsFRGQHUFC0xY8hkA5X2Rh31ZuVxQ3zIE+YJTX/1/O8fWmqzwR8ACAynMtvJVUgQgcdACAIIAYAESfVybd5lTzY6v1MS/z0Qp9JgZA5HOrgcN4cEdc4iH7Yct+CKFdTFfWTr6ffXiZQZBpfw8AiMa0rAwATpGpAyS+tTU6Pymbk62VmwB/uUzlyj9VpjINmrtvEx3nH+o4EZBw1vOz/EyJzWYQCEA9saSkTSMRAEicg6pppMjdvrZDsU0FAOS6DgIBruoRQosaDqOhwgEAqvPWaw99yMOwfdXiTtMDANo4jKGEuESDRHoLxCRa+Dkzg3IeggCzxRFs/5WN8JcLipY4jtuOIcrQ+9/A3uQ8LBPS0m8gLfy8JDBBLIqCBjA7nQKj8zCQrVk2g10Bip6L2gYW7yNAFBtAVvuBWASOKKDLyhEgKz3gz7sum0PEbZONKwAEJ2mltoSyDhIDvPXakQiHwjjv8guwb28hPnz7PZ62VdvWOOficzHlu5/w649T8fhLT6GA2/BGY8CJx+Giqy6pMLvAsp4XPXPpOUqMo/8u8OG3tQoUycY/O4eZfeVqCWiGwHR/ciHYuE/EPk1g7QByEChQ7JQMgf/rGcSPq1V+fvZrYjCryxteBLwIeBFwI+ABAN694EXgbxiBYgaAD7akOlRlGlR9PPmBuH59t7+e+vXVL0al1AAQjBCUL25lECFuUMJ+wlim/LotAPqxt3FVTvnpUe7n148bDbtaw+z29wCAaHjLCgBkc+uT/RnZma3fSwl8AHvCxZV18rge3FZjYav5W2W2zKIXVHfQS6erhv7BQh/3t8a+hlLF/rLujpYDVcXIEit2HNlM5xdiGpkAAErUr+8dZM/2dAAArZFsuWIHrePCQ8PIV23H9muTI8zlDmJJXB5Z5/4AAIhyYfQbDhLojB3ZAgAk1kmJZ7JxQBgAa2dC/YZaB0qRlMecRDpmg7BjJdRv7ube3TIPJQ/6EdfAPGRQWhHClACAu4AYAJUFUr+nZ+vajMuz8+tAP+YWZl6lG9STHyx8Epa5MmEzAZLcGf68K6MWgMHCR2AaC6PbCWJN+POuhyS1zriexA3SuQLo2lRoofe43cCfdy1IoLCsg+xw//f6u1zt18MaXn3+Fdx85y1o064tOwQQS4Aq/mQPOOPX6XjnlTfRpFkT1G/UELZl4eyLzkXvw3szo4CGaZoIFgVRUK2grEsrt/2JGUDMqA51HJDGBQAMS8CQthozA8hecK/miAle0T2UliFA+gMkUFlEAEK+xc/lLvUN1iVQK4dcQrnFzpvIi4AXgdwj4AEAucfM2+NvEIFw6D3o4a+oq53VjhXfCTmdtR7+FuHQ+7yPu79pLoMW+phfyPx5w3OaL9nGZVmjmwSwon7vSx1xP3IB6HkxjO5nR10AEgX2hD0b07sArJ0J5ecnIezbzEsm/1yjzxWs1J+u7cBq3A3a4AchbpiX/f45tgBkin/xNTOg+AbB5z8n7TXKFP9Mn5f5BoiZoLQigDRFbBL+ypwAqGc1drhuAkRHnbhUTZkY0z6kI0BWaLHJM4EHx7TQo9ZY7tyx4AD9WzKAwfHKdlgAyQAAqooRQHBIXRNbCwVuGUgGirgtAKTa/fSMAPfZploHMQSenuHH9mDxNrUDDrhQl1S4Y3yms76Gaj6LYQqUAOuJFm7JZ0mmQJ01AHDoGdCPuDbpxPK89yFPezHt0lPZX2VF5U/SApAN6JBNLFMBACTkpXx7d1Zii9kch7cRZRi9LoZx2LkpQYBsAQCiFSu/PFtSOyHdYtK0gji7xdv9xU5FrQGBvJsgSk2i/xwqehqG7ujS0HAS9GsgyV2yDknshkldAay90LWvYNsE9JA14UlQ/WeXav5UO5GGzt233ImCggIW5qUknrRy5syYjY6HdsT4Mfdi3eq1OGrgMfwZaQUQOPDQvx9Dxy4OK+2vxUsx9ubbQdoB195yA2rUrFGuayyPyYghQGwrAk0peSdrSer3p0FtTuQiQG4DqRgCxCIgxhaxDKgNjPY8prnGgAAxCDxWQHlcJW8OLwJVNwIeAFB1r5238gqMQHknb5a5HsGiJ0B9nGXxT4495fJeYwWG84BPnU38/44AAKlKn9clhF6NnR53St4nLI3vnXUBgJfn+EG2Z+4gyj29iFJy7465m2S89acfWoz+HyXnQ9tpTP+nKpc7GlezMKJPMEpNpX2enJ4Xpw9Ava5X9gihXW0zKQAQyxBw500HAJDYFllwUS9tqnXQvz81I4BlO4rLZLGtEFklwZHJuZI78HZYjbo5/2KZkOf+F/Lvb2UWB1QLoA1+ALGtNOUBAGRMWgm4q90K2imPw/ZXj/vuSiunQvnuPsBMY3GXZN0VCQCkYiaVy0MnQuE3Ow5JOl3GWMp+mK36Q1oxJb0OQYrFknCqNvRRBlLjh4Vw8G3o2k8JwoDOVom/MQR+UpuAbe2KTiMI1bgFQJLblzpUsa4AtBbHftBkm0BVpeT/DFjmKghi7SgTodQHi9mRGAFU+f9u0rcgvYC+R/bDyLGjMPWHn9k1p2uPbrjjwbuxZ9dujL5+FLZu3sLtAV17dufq/8tPv4AP334f/Y87GrfeM4b1BCr7oJamz5aoLBh4SnsNPgkMAKRiCND50POaQNIrDguhZQ2TRVvJVUAzBbStbXI7Vg2fxUKEHVOItlb2uHjr8yLgRaB0EfAAgNLFzdvrII9AbHItKz1hGnNh2yboz/68qxAOfcAMAbeKQuEIFT3Pdk1UPRaF2nEMAF3/BdSr6Q63QmNZqxEOfQzb2sEf0UuZ4hsI1TcM7hroGIo6ALo2BbZdBEk+hBkEWvjLKEsh2RqpAmPovyadX5Z7RgEJRT2GlaRdiqgg1kIgbwQsazPCwddg2wazGAQxP+VanWrUSyxGBUGELPeCacyJxoOq6anWks25EmvCNBYgTJZY1iYnVmJDjpOsdM8Yq2Dh40niPwJa+AtesyBIkOTuzvpRzADIZs0uS4Ri4Ph267wmQazPtlypPqeXb0OfVurrTzFxR2kZAORrTWJSVDmnkQ4AyETBT/VIoOr70c11tsLSY4CBZMr8icdIJ2BIvbNndwzjiAS/9XQAQLI4ZfMoi11H1gBAygquza0w0uIv0x9aEJgGTt7U0efGvq1QJ4xgB410g4Q8UzEAMiatBABEhD4Te+2zSeSTsQey2S+b61CCAWDqUCbfC2nVLxl3p3WZHQbBatKddRyktTMhrp2VMTGn1iTWHajWsMQxsollxoWl2yBFK0g4+E4k2U5uBSdKLRHIHwlBKGBhwGRtAqLUDIH8UbxNWYdlbUKInrHWVpA4ILkMKGp/Zrxp2teQuR2B9Aay0//Idj1kwxsKhZGfn4fdu3bHuQUMO+s0uJa+7Tt1YIFAsuvdsG4DxtwwilkCY8bfySBAZRUMTBeHdAyBk9tqmLlBZqYTAbDX9nJYRz+tVvDxYh+zAqh9i8AD+nNNv8NwImYADWJKhYgpQIyn1Pqy2V4mbzsvAl4EKmEEPACgEl4Ub0kHPgLFAID76+eSmmWo/tNh23vLDACo6onQwhM4SVZ9gzj5pwSXklHVfx4sa2MkwaeXJvrPVSJ32hIse0fk8+RrFMX6CAdfTzk/gRpECaWXRX/giigg4CasdI6UIBMgkGmtJAylhT6JWSNVTylmFgMiJAaVbi2ZzlWQ6iNc9AoSLa7o5dWXdwVMY3HaWCUDYAikIBprcVyL45jbmmW+fro+lStsrsJ2LECT7HPTWFqmmMS2pewPACCRAZDtt5Qq/ae00/DmH764ynuz6hZu7FsU7UdNxgCgNgESAiQBvnTgQOxacmUAZHMesWyHbAEAUpXXTxiblD4e9Z7WEi3b4ldDgpxGv6uLAYAsLQgrGwBAbQ+ubSKxGLLphSeLULtWfP84WQIaPRxveBri6mlQJ4/LqC1gNe0J/fg7S4gHZts6YBx2How+l5e4VdSvbuc1VOQgNwht8P3R+4hARQdo1OIPK6gQIDNITIRveq5LUnMYxry4yn8kclB9Q7hCXx7DFQYksUHSFPDnk2jfuzC03/g3gEBsX+BitiCsqEGWvdT7P+/3uRj3+P2oVr0A40bdhTkzZ+OK66/CORefx4f+7L1P8OwjT+Gw3j1w0fBL8eAd9+H4wSfizAvOYcvfqjpiGQKkWUKtA9QeMLS9hhNbO/eK+wynlqpre4VYC+X7VQpcIDhPIS0WH9bslvjXmxhiHesaOKdzGKSx4g0vAl4EDp4IeADAwXMtvTMpxwjEAgCKeiQk+dCIzVIh0ysFsUFOAIAkdyrRAuBUzH/jxJ+qI4KQh2DRk5E2gZ4QxHrRpJaq9JSIa6EJ0Qo1na6jUyAg2RoBf9r5JakDsxQEsQYUdSC08KfRl0pZORywi/jlkc4301z0kkdggiD4+UXPNJYwY8EFAGxrd5nOtXh/P1T/+XyltdA7sO0QaK10Dk4sRCSLlaL0TxJ/pyeWKla+wEUwjT+ha1RJtBm0yH7NEr/g0kuwINRg4StJbhdlJQDJPy/r9Y/VKNgfAAC1BhBDIJp8RVT3j2uZhg4e2ThZ7z29dF7TK4jmNZyqUzINAFftmvyuywMA2FYkRj243fNoVGBhRN8gvwRnM7ICAJJU72PnFkJ7oH5+M0i4Lt1ITOSzFSAk0IDAg2Qjm6p1eTMA4s49SxAjEfwoeS42lG/HOfT6NCNdBZ92k+e9xxooKa0w6IlQqzm0U54oYRGoTroN4tqZ2dw2pd7GrtEU2rAnYOfVhmkuR6jwGdh2gtAqJCjqcQwak01fpkHCfIH8m7n6T888Q58Ky9wEQfCxaJ/iOwmS1DbTNHGf029FOPhGBGwgANgBrOkYqv8cSHJrwDZBzIOKHIZhQJIkdgZ44PZ70bBJI9z/9MNo3LQxtm/dFmUJXDdqBDZt2BjXCrB3zx5mErRt3zYqGFiRa62ouUmodepaBYu3STitgwZiW8U+g0lEkMRZn5sV4G3c5yyJBlIbF7EDqPWLXAdW7JTQro5jV0hjwlKf5yxQURfOm9eLwH6MgAcA7Mdge4eqOhFI7K9PTOATAQAbJsJFL6ZsAUgOAMSLMsVGh17CJLljnBChKDWKazOg7WOFChOPQZ/Hij4lzu8PXOkkxfZertpQFZ1e+kxrDUShFifvlrWT2QamuSjtXKJY20mmI+JTpDbtiCA6dHrb2px2/0zn6u7vzk/nEqup4F4Pl72QGKu0AECZ1xwbWYchovoGxwAAyT9PFOXK9fpnAgDa1zExvGcQu0Mie0oTZT4xic6lBWDlLqd/nlSo3VHLb+MfHcPoWt/g/lJS0I+1+ZNFsOo09ern6gJARzmquY6zOiV3AYil5cfGLh0DgLZ7649iz236O1X3ezQycHqHMHwyWOjw57UKzBh2NYEUZLvlk2xkBQAkEcKLXWO2vfyJlPdsAQD9mJEwDxmc9IFbVQCAdOfAiWU5tEPwPLvXQZ1wE4Qipw0r6UhxPbMGAMhesOWRMPpexf384pbFDDqIWxZl/FFMbKnQwpOgM3PMdVQg0PM4+ALnM+iqhd6N+azk9NQ6RICnKNZFKPgKSB/FYWvFDgmy0o3B3NhWo4yLpVa4wicZOObvlliP5yCWWzj0DkHV5eYMkGkt4XAYM3+dgbWrVrMLAIECP3z9HcaPGYeWbVqBAIAn738Mm9ZvxOjxd+LogcewrsBrz7+CIWecwuKAVbE1IFVcXFcB3RRYu6VzPTMKhhIgcFbHMAukbi0SWTegR0ODXVEmr1Ahi44WCz3/yAmGhATb1DJBgKqnIZDpTvQ+9yJQOSPgAQCV87p4qzrAESjJAOjsVDe44hxbnaeEbxjTLvXwN9GKd6IGQGxyTn/2593A9G/qAaeqOVW1qWcydiSCEKkBAJcBEL9GQI1U3ZPPT8dyklDyh6Z0S4TqHwpd+7lYk0CszWrSTq88sRWSzxUqejbSS0/V9EvYbsoVqIqvppfuXLNnADjtEekAgOL4EwNjdgxrYUEKBkCmNVMkZQiCwi+6bm8txcwBaJJ/Hg6+mzamma5/LACwerdUQmTPvZfSCenlAgDQfMmS+HRf1W4NHPs86iMldX0SAowFCNLt2yDfYvo/0VVplAcDgObZELEzpIpYNiOg2HwOrj1XVv3s5QUAtOgHbdD46DLLAwDIJmlN5kBAi8jm3FM5CLgnUR7nwMllNtaCkgJ94B0sxJdyaIXMxhC3LUt7OyRjVWQTS5rU7HI69CPJlaH4nhMKt0Gd+K+MtoDJ4mno00HPDwJvSW8ktr+e/j0qxpdwRmT9R89nUajJooDUs59ukIsAAcW5WPm5LQqi2Ij1ckx9PrPL6NlIz0lFPZZ/Z3IFFrL5rqbbhqr740ePw6xpM3HpNVewQ8AzDz3JrQBjH74He/fsw9ibx4BcBm6/fyyOPWkgCwYuW/wX1qxcjQ6dD0GzFs2qLDNgZ0jAlNUKCMglUJaew6TLQkAnAQL0fHtmpmPzSqKr5DywpUjkz10R1G1FQkoNgba1TKzZI7KezGkdwiBw2BteBLwIVN4IeABA5b023soOYARiky/qyY9WWwQVPv95TJV3K9y0TKJO0ssdAQTJRABl9XAE9z0Ay9rAZ0WVbJVp91TJcXzQiwclsf+AZe/OmgGQbI2UrDt998nnp3XGKt+7vtBa6KOoXzRZRJGYlPPCmXouCAHu+SzuS03UAGiZdv9M50rCh9lpACQHAKjfNTH+inIUNG1SdM10DUno0WUtSFK2aybNhlNY/I/6/h0gxQWFCABI/nmxRkPprn8sAED98y/ODmDp9pIGz+mE9HIFAMiG6r/zfZi9iXqNU39BKc0h2uhVkaqRuyVVl16b649T+k82S8MCi/cl72t3lBcAQPNRNezd+T5+2U036MWXbAZ7NXL1N7JLghPtMxOPkS0DoEQLwK61UD+7EUKoWM092frTVc+zSVpT2e2VhT3grrO8AIBswAhCnmy1ABCd7wXR6ZHgbMDP4y1LIBRtT3svmJ1Phd7/hrhtsoml7a8JbegjsOu0LjG/MvVpSAs+S3vcVIAKiaLq2lT4AueWSKYJxNXDEyMJvs0tStTGpvrPhCjWQbDwQZjGX1n9wtJziuwCcwEBiA0mya2ghb+CHo7VWXEOKYoN4c+/mRkC+2vs2rETH77zPrMAxj48Dp++9zFbBJJY4DUjr8PEjz5nbQBXMDAvPx9PP/QEb+MOsg38v5HXoX3HDvxPuqajqLAQNWrV3F+nUW7HIbvXr1eo2Foo4qKuITSpZuGF3wNYuE1iR4BTO4SxKyTCtIGVO0UM2uo53wAAIABJREFUaKnj/YU+dhag5P7a3kF8tUzFrI2OMwzpBRiWwyUha1kSFVQlT1Cw3C6YN5EXgXKOgAcAlHNAvekOjgjEKvDL6tEwtB85OVTUIyKUxn0IFb3Ave6UOMrqUVwBJ5u/ZAAACba5isiUJDu94leDRJOoUkyVHH4RFfJZ8V/1/yOGQp48qeUXkIgTQbI1UiJKrIRU89P+5EwQLHoKtrUTVBkP5N8CLTwRWuhTBjRcOrtzrHRzkS3VG9C1XzkektwVhk69scWK+un2z6banY0LQKoWAEqWS8b/SmY7uC4AsjoABjstOE4OtE8ua45leVDlTJLaQ9d+iLoAJH5OCtyGNq3U1z8WAKDrQ8nsewt8WLxdYpsnftEWwDZ7ZMNHNPyytADEfrPpJfGb5Sr37YcNIUogJoooJe+k+k8+1MkUpKmiNHODgh9XK1xhcp0BCKgg1ekBLWhfnVsWYkd5AgA0L4lmkaYB6SdQW4NL+aeYkeDVIXUMDG6nlahkZZV4Zqg8C3s3Qf3shoy+9Yl98Fm1H9B3NWULgA31i1shriO3i9SjKgAA8rQXIc+jNqP9M5I5EKhfjIK48Y/0sazfkQEAKCWt5ij5JxAg3cjEqMj17ImZFQ/WOjMQKO3zX8CMAue551btyVaQWAbX56Tir4U+gMYuKCYDEIp6IiSla0RLZy9U31BmA+zvQbaBiixj8qRv8di9D4M0A2rWrgUCCGhcd8sInHrO6Zj120zcedNotgi84vqruR3g9Rf+g0BeHosMkqbAnBm/Y9ytd6HPkf1w3agbUK16vG3m/j63sh6PWFpkLUiMMhfgJQbUae01dK5vcIuA6yxw5WHBqG0r6ahc3yeIl2b7sWqXoylwYdcQPlzoCQqW9Zp4+3sRqKgIeABARUXWm9eLwN84Ak5C/w2DAb7ApZCV3n/jaHinfjBFICsAgKCvnhfB6HVx0lOXVk6F8t19gJlGQDGJkGBZAYBsxQcrEgDI1gEhkwZANmyE8rzvSugxhPdC/XwkhO3L0wMACW0csRtncy+VNwDgio8mLpqe1Yo6CKr/NP4oVPRvGPoMBxxgFf/cnuOu/aBtk47M+ZCVXjyXq1NALQAkmJoLs8Bds6Hr+G3Kr8gryEeX7ofC5yMGXm7Dtm1s2bQFy5cuw87tO/D8Y8+iXoN6UcHAV575f/auA0pqsovelClb6L1Lly4gRUQRBUXsvSO/BRWk9957R0FUFEGxoiIiFkABFem9S++9szs7mST/eS+b2ZnZqTBLM985HN2d5MuXl8wm77777n0fX37yOZ588Wm83uZNiKKIud/PwbTJH6PX0L6oUKUSxg8bg19+mIsmjzRF224dYLPbYlvENbo1tUdRpT9FEUBaMiVzqsyaInDAdBYg3RezZYAA33tLu/0AAqeshxUUJAtCEpYlsKBuEQ8D1dawImBF4MpFwAIArlysrSNZEbhhI6C4FzJrgF76DBKgwO4GNsc9sDsevmHP2zqx/14EoknaKCp6zmJwPziKRd/8R3Tq9bAnw910KLQCFb27RwsAhAIfxCMbYf+5O+Amq7jQI0sBgAMrYf+1L+AJbH3xWY/sgPve/qB1hBrXCwAQzpIxGhZD3AEAH5E+jq2Q7uzBtoLkJnAXHAnPw5UyhTVKzEHuKqQfEMswngdkA2hS5DVv+wHR/52JbUFsqVjGxrUbWM0/KTmJbf4qVq2ELv27I3fePLFM47dtMMFAEgT8eOKHaNmpNR5/7knv9rqmQdN17N21B91bd0HqxRT0Hz0I1WvXvOTjXw87BjoLHLkg4ustDmaZvVDZBacML0DQqJSCtUeksIKCdM4kKktstTK5VdYksAQFr4c7wVrjjRIBCwC4Ua6kdR5WBKwIXN8RUN0QT+2BcHwbC4OJ5w/z+Wi5S0HPXhhqqTsAW+L1fY43wOrlldMgr5oe1Zlk8p/XVMgrPoa8fiagZegKBJssmBVftACAlq883A+N8r9fVDfs8wdC3LMk4tqvPgDghPu+/tCKGlXjYCMqIEZ2gGIh0HcpCNtCoN+5L0aMB38Pi9WCu+kw77aXquPge7BoQIy4AwAs/LrGuwzZVhuyvZ6h0aKRtoTA7WCadoRb2sxBdrAkXns5I8OlQGWdG2q10tQDbHlr6OiEH6aN367tO1nFv2Dhgpjx0afIniMHgwAECsRr7N+zjy0DUy5cRIPGDXHowCFUqlaZwQCq9H84YTJbCGbLno1dBchlgNwGat1Wi4UCiWFw8cJFFhJ0Oh1wOJ3xWto1MQ9pCPyxx46TqQKaV0vDX/tlbqki0VlyhiG7wEsVFCT9AGIGWMOKgBWBrIuABQBkXWytma0IxCcC51KgTp8PoXAeiI/fnmlOfdsBKI8NgL7vOGy/DIJYv1LY42p/bYLSpBeE4vlg+74PhPJF/baP9Hl8TiprZjFjQbMHO7fLPWqssY58PB3ivuWQV30K8cS/IZNCPSkP3I9MAHma06BKrp6rBHRHtsiHiMMW9CL7yw8/IW/+fPwy/F8e0SRtfvGhJDR/BZAwoHDy34h9/+a+wSrH4qG1sP/SG1DCV/BJfEErUAmkXK/lLgnxzD7ISyZBPLoprN99uGPzd2reAEi7FoX/+1KoKtwPjACk4HToqECMCC4K/B2IwgVAd2Y3WBh5Ssd8ywqppwHF8D7nYUsAJePmuGIAQI6icD88Fnpi7pjPIdgOaa4v0x1rDMq1qXdCejCu1A/TbQEz7+nPANDYMYWsAqNX89dYiFVVd7DFrSSVhaIsBjm8mE4Gun4Baamf8mc2x72ZFrF+1Vp0aNEWBYsUgiSKaNejIyfe9Ls+w/vjzkZ3xSVG5iRHDx/FZ1OmYcHceSDtgCLFiqBzP4Nt0KNNFxzYux933NOAHQVILJB0Aoa/NxrFShTHv1u2YVifIcwQGPruSAYPCAxITUnl7W+0sfSgDf8cMAQBW1R3Yfp6Z1SCguTy0upWF/7eb8Pve2wIFKa90eJknY8VgWslAhYAcK1cCWsdVgSCRSAlDcrbk6B9vRjypLchNbsn01axJqWREvxIn1/LF+p6AgCEc4dh+2NYVElZYDWY1Mdpf3eTQUw1z8qR5nJh9MCR+P2X+ejUpyv3u/6XR8wAwCUES3fmgPLAcGh5y/rtHa144CUc0m+XULT1aFTvQ7EHzANEBQBEYd8nXDgO++y2EM4fDX26ogSlQSeo5TInk5cboysGAOQpDfdDo+MG9lECThaARrWfDBKKgARJKZEnW8C01CnpDgE+Pdnp7jcEAtBIS53BAqeiVJSt/kSxcMRwZogPku4FiZSaFV4Bgpgbdsd9ABLgdn3Fc1G7AVnu+o4tGzej61sdmZZfpHhRUJ9+rjy58dfvi9Gi7Ztcgc+KQX8DCQAgZwACHGZ/MwsTho1F1RrV0GtYP5w7c5bbAY4fPYbR74/DxnUbMXXSFF5Kvbvqo9vAnkhMTMSmdRvRq1031KpXB606t0GOnDmyYrnXxJzRCgpWLeDB69VdmLgyAVtPGAKCbWqnIofD0gS4Ji6ktYgbNgIWAHDDXlrrxK6VCOinzkOdNAfafIN2KTaqDqnF/RDy54SZbIu1ykEa/DLUfjOgrf4Xcr8XIb35ADwDPoc65jvvqYhP3wnbO29B+3UVPD0+AbIlQu72FDy9p/sxAIgN4OkzHdqcZSB5c/HOKjynUL2095gmAwCaBuW54dD3HoU84S0INxWAcn9vL0Mg8HPpxbuh7z8Rcf5Q50Qno369GOqImdB3HAJyJkNq3ghy92egrdnJ7ATaVx7TAp5e06DvPAx5SHOIj9UjNSo+z1DnFgwAiCYWIdcqidC+XxI21pdyn5EQmm1ev6irwb4AgG/ioSfl4z5xPXfJS1lGVPuYYljmxnc3aYSOvTvjzOmz/AL+9x9/QtM03HJrdbzy9utskWVW6ipUrohHn30c742ZiPsfaYovps4A/W7QeINK3attN9BL/ZgPxqNKjWpYPH8hJo+dBLvdxsJbX037wvt51Zq3RLXerN7oSgAA6s33s5K/r288n5eSCvuczhCPbcnS07zqAAClh8XrQrm7Gye+VI0XTvwLrWBln7aG6LQUtMLVDOq+lN7rHhA5AhKEi8ehJ+dL12sIbw1p7h4PO8No7qVgrSCXe/GVtF+RlvadjwVqDki2ypzIkwYAgQAeZW26nguBBDexHawgJCNwX7IJdCS2gCSFZ1kwwyBlYro1oQhRzMvWhDb7HTAq/9P4tGRbXajqNnbbCQQWKBGfMGwcDu47gKeaPYNF8xYyMCnLMgaOHYpa9Wpfbmgi7m+2IWzfvA1turVnG0ETECALwQGjB2Pv7r0Y3L0/zp09x2t7pvnzeP5/L+K9Me9izrezbzjRwHBBCycoqKgCHr85DZXyqSwoeCpVgAkIRLwQ1gZWBKwIXFYELADgssJn7WxFIHwE9ONn4Wk+GtqiDX4big2qQP6kIzhhbdKLk2AhewIntzTM5Fyd8UcmAEBu+SCU54ZBP3zKmDPRASgekJ8atQAIpQvB89JIaFsPwDazJ4TsiVCeHAQkJcD2dXfoB096WwDkTzpBHfsdtB+XQer+NOSuT0NbujXs53xOUcwf6pxof+WhvpCaNeLE3jNyJtRR30Ie2wJCheLGsauWhFCyILQfDBEqoUxh2L7vDTjtYY8Nt4fbIWhQCwCyJ17WWimuymMDQ8Y6UrtFsLtDOLUb9rndOemIdvhWVQMTj9Bic9HOHn67YADA/956BcP7DMXe3XswaNxQJCUno2fbrl6LrBNHjzEtt0ChAsiVOzcuXLiAZi3+hyE9B4QEAJKzZ+MqGr1g08idJzdcqS6kpKQwQHDdAACyE2rJ2yHtXBSxzz9Y5CNdT3n5R5DXfB6fixtilqwEAKJNnAOXFqwXXty7FPb5AwBPWuh4CALUSo9Cue0tymT9tuPv4m/9IJw9kPF7ovrbE6HnKMaAgJ6vHLdwkJaA7/7Rnkc4NwOyACQrwHAjKwAAOp7b9TXcafPYqjVjiGx1a3e+CLLxI3FXwwHAqMaTZSprBegX/JYsyeXgTOwQsY9f9WyHqm6HzXYb2w7SUNx/cdXfmFNgQIAcB0KNUydOYkTfoVi5lGxmwQn2C681w/OvvMg/b9mwGXny5UGhIpFZCZmOoev8/KPnEZITIL1xP8S6FQw/1fRx6uQpzJgyHetWrWU7wGzZk1mMcM2K1XitdQtmIXw9/QtMeecDlClflqn/tzW4nf+e0d+3s6fPBAUrrrX2AFoP/aO2hniP0y4Bi/fasPuMhCcrpLEA4IyNTrZiJUCgQYkw7ijxXow1nxWB/2gELADgP3rhrdO+MhHQZi2B8uJICNVKwfZ5V+OF5/nh0Nftgu2zzkDeHAYAkJzAPwv081ODOeHkfv4aZTK1AKjTF8DT8l2IdW+GPL0T9NU7obw0wgsA4MRZPqZ4dzXYPu0MyBKUlhOhffsX5A/bQiiWz0iy8+WAUKkEtIXrId5/K2xT2gE5kjIYAqE+Tz+nSPOHOidccBmAhNMG8fZKEO+qCvG+mhBuLgZtyWYjHjYJtk+7QLilFJRnhnK8eO0J9rDnxvHyAQD0LfuiikWoteq7joSNdcwAgJJi+LAf3RzTDegLAASjUKs33Q6lUe+QfdcxHSxg42AtAFSpJ//rmnVuRe/h/fklfNSA4Vj42+/oOqAnChTMzwAAjY69u6Dxg/dh09oN6PhGu5AAAIls0Rz00jxw7BDs3rEbg7r1yzIAQHCdgbT6c0j/LgD9P1Wa1SpPwFP9+UyJom9IIlZtqX/93n7coy5vpCpr9FRW0npQGvfzU/4PvHbcBkD2c+ePxH5Z7YlQb6oPaftvYffNUgAg5RTss9v7J91RnEnQfn5VgW3+QEh7/g4/AzGHchQFMSvUYrUZfJO2/Qpp7z/hwYP0WYMxMuIBAETTUpFVAAA/i9J+gzttNnTdVwiRQIC74Uh4Ae60n7nqT0m5fwU/I9yk8G93PgFRzAlRLORN7KO4pOwco7h/ga4TgEMOBLfx/8u2Opno/77zkWr/2hWrsXP7TlSvXQP5CxbAgrm/4fsvv2MafuVqVZh2T1oBsQx97S7v89fcT3q+IaRh/4OQ219vxePxcDvA4gWLMLTnQD7WkAkj4HDYWTzQlyFAgoDkKkBtAfS3MjEpEQULF8IrrV5Dzbq1IAgC/t26HX069ESV6lWvifaAZX/9g55tu6FU2dKof/edzK4oW74sZFv8rQ5JUPDXXXYcvyiiWVUXima3BABjuW+tba0IXEoELADgUqJm7WNFIMoIeJN1ou6/29IAAHx6+oVSBf0E+ZA3OzxPDoa2YntkACB9Tn3/cT8RQDNpDbZEqcPjEO+tYSTZPkMolJsr7ELlm7wAQKjPzXOKNL+3xSDwnKqWhNJqIlPrfYfc/yUItcv5tR8wWOETL9qewI9Qx5ZeaOgHAGjLtoXd3oxFqLV6AYAQsY4VAKBqHyWQ0NQo7yBjM9+EjOf4a4L//mSb1qgPtBJ1Y5o3mo2DAQDkfU3JerDxbPPnUbteHQYA8hXIj6HvjGCVbN+2AGoBIDutHm278osyVfhNAMBsMSABru6tO4P+G18GgA5p6y+wLZmUWUxPEOCp8SI8t4a2O4uYtHkF7GpCXv4x5HVfR8UEIFFHd6PeUbVzsAL+X+8AKlm3RTcI4FDu6cnJr23R6LA7kXigp9rTAdvoBnh1YFXYfekedDcZHHabaMQEM00QQhjwUhg10UXM2ErLWwZK0+HQE0wrO+P3NwIAwOen7mfhPVXd6dOXL8LmaAyH81kjBn70/XDREyHJ5bmCTzZ/4YY77ScGAJiBINhht98HQcwLt+tz1iNwJraCKJUIOQUl1ZvXb8TX078CJauUkGfPkR0pF1OYATD0nZEoXjL0/pkmTkmDp8MHUD/7nYV05akdoK/aweA6s9VGvAo4Mie/gRaCK/9Zzolz0RLFGBAoXLQw/20zRQMbNb2Xk/8fvv4OdoeD/z6WKHWT11WAku2u/Xuwc0BamhvOhCvvHkCx/XjiFHwx9TO/MBF40fytV0F/461hRcCKwPUdAQsAuL6vn7X6azwC0TIAQibLvgyAEa+yLoD65SJ4Wow3WAVfdQdXLYIwAEzWgVAiv1+UTN0Bfoktno9ZCPrqHZBaPwx5YDNvC0DIz+cs82M1hJo/5DmRS4GuQz9yGvqyrVCnzoO2YC0zFiRqb3hycAYDoEZpeJqN4jX5MgBCnVugBoDJAIgUi5AAwP7j8LweOtYxAQBU/f+xE8Tj22K+a30BgFC0YbVUAyiN+8Q8d6QdfAEAEt967JnHsfj3xRjYtS9X6/uNGsR2XL7DTPapBcB8ETd/lydfXm4bIDVs0gAwKf5HjxzD8D6DuXrXe3g/7N6xi6m18W4BMECYSaEdFyKorouH10M4uStT2ARdhXB8O89LIIKpy0Db2pZ/BGJuZLL+o8p0Ul5OttWKj4RlHgQeUNq5EPKf40CaEJEGJ7H39ISesziisc8LRluPh+iduc6ohAADT4pArnv7sx1f4BD3L2eLQ7gjuCNEClTA5+S6wUKbQTQ2rhQAEElUMcZTCp1QayehqnuoOQCCQP351NNPdnbnkHpxHDR1d9SHIl0AZ2LLCAm8Ma+uHYPd+Sy3HqReHMYChAQeOBPbskBhuLFm+SpmIlHi36LdW0i5mIrRA4bjzfat8MgzjzGFnarrVKmPNLRfVkF5bigz6cSmtSDeUZn/qdPmQ1+7EzK10+XJHmkaBjS7tuqINFcann/1RTz10rP4dfbPLBpIGgEDxwyBMyEBQ3oMwLK/l6LH4D64uXIFL0DQc0gfNLzvHuz6dycDCVeLEeBRFBzYdwCrlq7Agp/nY/sW47k1ePww1Kl/W8Q4WBtYEbAicG1HwAIAru3rY63uOo9AtBoAIZPlujfD020q1Mk/cSRIBFDu9ITRRkACepTEVyoBnDrvbRtgEb902rxv+PgYM3uBRAnNFgD+2eOB8sgACNkSYPumJ/QLqWE/J5ZCVPOn2wwGshooKfe0/wDig7Vhm9wa2l+boTw7lAEIscmtUB7owwAAbDKQYvT2mgwF0hUId2xIor8GQJLzstYqFMljaACEiHUsAMAlJT3pF1Cp3wZqpUdYlCtUFZYozvG0CzPvHXqJJhG/WV9+y7+iCn2zN5pjULf+2LHtX79vKCX8g8cPZ1VsUwPABAD27d7rrejTTkQtFUWR56AKf94C+b0vwfR53DQANBXS7j8hbZnDMZT/fhfCxRMgur2euxSE49sguM55zyPevuveiTWVq+8MALnOcW+5nr3wZam7U1Iubf4R0paf+Jz8AAZbArT8N8NT9SloxUkczehjlnYsYEtA/l6pCuD2pX8bq81qAIDuY/mf9yFvmBlTi0S4fnrx4BrY/hgatbBmpEcLgyaN+0HPHpxGTm08pOUBt38/vN+85ELQsCvUMpndW2i7iGwSqr4Xq2WIGF6VocGV8q6fIKC5DErS7c7nOUlPS/kQqur/t0C2VYczsU3YVZPrAPQ0dhNQ3Iu5+q/rKhzOJ9ieUFMPQBDzhdQWoEr14YOHkS9/Ppw/f55bhmi079kJy/9eipkzvkH9hnfglVavIyExIeRa9KNnDKD5700smCtUKg7tu79ZZNc2owtrAFCLGonQRjMOHzyELz/5nFkA9z3UBAO79mONgLvuvZudVPbv3Yde7bqzReCwSaOwfdM2vDtyPKrXqoE+I/ojOVs2/hs6f+5vDIS26twWdof9ilkIXjh/AfQvX4F8DJ7QM2DiyAkoVLQwix46HI5owmBtY0XAisA1HAELALiGL461tPhFwFv1CkEj9SZnVP+4rz+0orfGdHDf5C7wJTUaF4Bw1XJt+XZ4XhsHfddhiE1qwvZBW+7b97oAjG0Btff0jLaB+pXASXa3qdAWG+KD4m0VIfV7EWLtcplcAHxp9lSBFx+ozUm4uabAz0m4T//3YNTzZ2prqFkW6ntzoE78EfTixS4ALzSE1PUp6Jv3ZQgQDmwGz7hZwPGz/i4AYc4tqAtADLHItNbbK/q7AASJdbQ3irxyGuRV00NvTtVgu+EPLVBS4dM7bt5TlKjaf+wAoj1nGrZEuJsMhFY4/mr5JKw1rPcgHNx/kKs/3Qb2wMnjJzF5zESsXWm4W1S+pQpefbsFKlSp6KX7+zIA6CVy1lff4bMPp7FAF1Xs5n4/h1W8TRcAovKOHzqWGQWPP/ckJo+deOktAJT4b/0Z8poZEC4cM8JFInCaaiRVxJawJbIIm29LBYm9uR8a5aM2H+0VvtG300Gie8Fs9wTVDeHYVgiawhoDanmydIs0dBZKlJe+n3F9IuwSDgDg743rDOQ/JxiaAJqvuF2ktfh8LtnhqfgQPLWah70HogL0QjxvzKNd6wCAYff3u09rQPrXiCv0GRR9JW0e0lxf+wkKkshfQmL7iFV8Y0YNqReGgiwKJbkCJKksFGUxdO0sZNstcCa+zWyEUIOAgB+++p6T6KTkJChuhW37aBBtnaj4Ner4Wwp659J1qGO+h6fvp16xWaFEAX6+qu/O9trv6ruPAhdSIVQuETUQQMcwRQNXL18FTVX5bx+5BJBWAdH9X2/9Bgb3HOCnGUAtA3069EC1mrewwCGBoVeSEWBqvGTLno3XUObmsvh51k+oVK0KO8A4nFe+LSGGb7C1qRUBKwJRRMACAKIIkrXJ9R+BSADA5Z5hOADgcuf+L+1vtid4wYfyRW+Q0w/TPy074bnlWaiVH+VqMFVobX8Mz9AJ8KE+U5XXPrsdhHOHM8clQrXxegvk+tXruEWg6E3FmDZLrQNRDVKEl+0Qzh2B/dfemcES36RMdTN1XNyTrkdhT+Q+fK1Y1tuJRXUu/5GNmBlxaB0LG5Ldn6AbImBatkIGSyJHYabhU7tEJmvEIDEiZoT473xIuxZDPLkzKMvBbzfJDi1XcWhl7oZ6c9OoWBmXDQC4LzKYJ57YEfYqXy0GAAkAutNmea0CzUWSKKDpCmD+zpXyPjzKMq9tIP0+FgBAcS9CmutzQCf1d6qymyJwAgQxNxzOJ9keMNQgcJFE9qZN/pg3oUo6Ke+TjSglsOGSVv3ACYNRt3oHs+ls3/YCzqcY1rg7DrE4r3hvTUOL5vu/IXd+ClLnJw2WWgyD1vjHrwswZuBIBidIF6X3sH6c2A/uMYB/JleBQkUKecEMX0YAuR/MnzsPe3btRpuu7cMyGmJYVtBNp773ETsdBI5Hn30Cb3VoFVVLxeWuwdrfioAVgayNgAUAZG18rdmvkQgEAgDQNaNnVEmFp/Lj0IrXgv1Xgz5IDACqGJJQFtGBPbVfhbxyKoSUU1DLNoJyZwdWW5dXTIO8/mvokt2gFq+fCXhcXvosUX1tC0dCOE19lYCeXAAkrqWWutPbh0vzU7VM3vAtPJUehVamYVT7BF9T/O16rvTlCwYApFy8yFRO6iFv0Lgh7mnaGKrHg8SkpOvmRSRk5V6UodRrmU7vN6KdqUc7oIoYrt85UoX0Sl/PWI5H7IJJo94B9fXSCzJV7m65tTpeeft1lKtQPuJU1JMtL/2AHRaU+wdDy1sW4ol/YfupKwTX2Yz9TaZEgYqw/f0ux5s1KRJyQmnYLWiPecSDx2EDj7IEaa7voGuGvacgZIPNcQ/sjoeR5voKStovbMkmyZXgUdZAEGRWTCehtMTkPlDSFqRXYQG78zGuxtLvdJ00AnSmUUsyVVNbII0s3gLmk23VWHk9mjWQVzxRtnU9BZJ8M5yJb7Jw27U7dKNFgloefIcgQk/MDUix/+1kkGH3X0FdBITU0xBP7eJng68ehN+xCQD4rW8GQEUtIgHMH9r+agEA1PvvImq/Z5M3sad7yO54HDbHvd5TcafNhTvth0xAAYkBJiR1i+qW8BcZFCGKpEFQhd0HwgkB+k5OCfZfvy9mXRICC98ZPg5/LliE/qMHoXrtmkxjJ8HBiPyaAAAgAElEQVS+xMTEzGu66GKrXtLX0Reuh67pwJkL7FLDTjvkTvPKGMNK97veEGuUhr5pr9EWEEQYMNxJnz93DsePHkfxm4ojNTUVg7sPYEvD/7V8ja0MKdEPdBEwGQF16tfFEy88zYyArB60zs3rN+H3XxZg0bw/uGWr64AeLFhoDSsCVgSu/whYAMD1fw2tM4giAr4AgHJne8irP4NwZj+0m+pxxY+Evey/9uWZfAEAiDL4n8dlHCU9GYPq8fefFoieqHMiQUkY+Ubb53aFkHqWf9adOWCfNwC6ZIPSZBCEM/sMJW7ZCd3mBFFoldtbQ14+JfI+IdYUa9tCFGG76pvQS9uHEyZj5mdELzUGKTtTP7nZT+lwOlgNmnosVY+K0uXL4ta6ta6KenKogIUSDNOK1ID7/iF+9n2BrQLB7M9si8dw33fguJ4BgEu92fi7tOQ9iAdWeNsm1AoPGEAddP6eUSuAX7JQ4UEIKSeY0k5DK1AJyt3doWcvyACCvPYrwHXWuDb2pEtdWtT7eZSV6f7qqbA7mnDyn+b6FoIgcZ+1ph3mhB2QIQg26FAhSSVBvupUkSWKNHm2e5R/QAJsNuejcKdSP3VAf7pgh8P5EjTtYKb5bLbb4VGWQ9cjrYH+1tE/k2Ivw+F8mlXjs2QoKZA3fA/hzF4od/fIkkNcr5OeTRMwYbnR216tgAfzdtnxcDk3GpeK3h0i/LlrSEudCsW9BBBkODj5z2jvUNJ+RVoaWV36H08QktJZAtG30tG9rKrbYbPd5mclSN8NYiIIQi6+z0SpWMTLNW/Orxg9cAQaPXAv2najvwPAF5/MwIbV69B9UC/kzpsn6Bz61v1QXhrFLXTEQpOntINQsiA8L41kIVqp0xOQez0HfeNetgsUShWCPLk1hJIFIq4p2AZnTp3GzBlfMzNg4NihnGTT//syAshFYPY3s1hEsGqNaug+uDdOHD2O3Tt3oezN5XifaEQOo13giWMncOTQYZQuV4ZZBmb/f/6C+fHMy8+zqKI1rAhYEbj+I2ABANf/NbTOIIoIeAEAycYVH+pj1XMUgfuh0dCT8rFCd3AAQIJS900gOR9svw/lag8lWeKp3ZA2fMdCYu77h0Latwzyio+9AIBw4Tj3e+vZCsD98HhAdnh7t0nxW89ZzGvFpVZ+DEqd1yGv+QLy6k8j70NU7yBrIuoqjWAK7FGE6IpsEuva6AXJtIqjFzdSRB7SYyA2rtsAoiO+2b4l0yLHDR7FgnJFihfFwX0HULhYEaZXkgjTlAnvY/OGTbi5UgWULFsaJUqWQNESRVlo6Uq9zIiH1sL+S+9MtnN0LxArxHcE+swHE6WTdv8F24JBmSqasQIAsV6PwJvEFPaj38dsuxWnO048shH2n0mMLUMBXnfmhPvBkdDzlArOAjCPLQhQKzwEpd5b7AsvL//Iq6qflf7rgafuSvmAk3dK/CmZF4REpKaQQvpJrsqTEJoBAIB7oh0JL8OjbIbb9Rl0XeGKv8f9NzTtEGTbbRDFXOzhTt7qJKgmiDnTAYY0FlejEThfWuoXDABEXgP5xDeAQMdwzWYggOZ0OJ+J0xVNnyY98ZfXfsnfm6tRCc/q1rHLDVg4AGDVYRkzNhq92i9UdqFmoUvURCBQ3EUCoBrszqe8S/Yoq9LvqUARRBl2R2PYnYE2krGercauBKKQA6kpE9mFgNoKnAn/YxZMqEGMsRH9hmHdyjXc+0/U+o8nfojvv/wWdrsdnft1Y5X9kMOjAudTgSQnYJdh2t4KZQobVrkFcnmtacWH6sA24S1ou45AvKVUzGwAcw3EeLLJMlJSUjGi71D8vfBPLyPg9KnTLG5ILVFvdXgbO7b/CwI4zEHPxLbdO/B5xmP4WrwSuEAgw4oly3BLrRpZ3v9/LTxP4hFDaw4rAtdDBCwA4Hq4StYaLzsCQa2vfLzTQwIA6RV/6kO1z2oDonb6AQB5SjOIQEriDCCktwCYAEGwhdOLLLUBGAyADGurwMTPd1//fZzMUghc040IAAS+EJCo3OiBI1k4jpSdSWHZpEv2HTEAd9zTAN99MZOp5E+++DT+99Zr+HHmD6ymTHOZwlCm1zz5MO/dtQdLFv0Nxe1mOyZ60blUleOzZ84y7bRw0SJs+ZSczRD1C9UvnKHun3G1bQtHcDJqjmDq/iHna9CRe5ijHdcjACAe2wIC2Og7xENVYJ/Xz1vNN8/djwUwfxDINs9viDI8t74MT/Xn+NekuyBtn+fdJBg7I9q4xrqdK2UC0/qDDaJAkzCayQBwOJ9Kp2D7CqdVhMYWbjp7sMu2WlA9m+FRVnPiRAwCquzzefoBAFS9N+aLbQ1UiS0EV8oknjeeAAA7G6z9EvKm2X6AmQUAxHZXxRMACDyyP2Xf91MCh+6GI+GF2BYbsLWv9SAxXGz2htD0U1CV1awJkJDUJWzLCdHoF877gxN9ehZQVd0c1FrUqGljtGjXku0DIw110hx4unxk2O5OaQvtn63wdPzA2w6AcxfZFle8tSzk99uAnGMudRDg/dlHn+KfRX9lYgQQmP3E80+xGj9V5rsP6s0A94g+Q+BW3LHppIRYoK5p+HTKdHw5dYb3WWluSs/T19u8GVe2QeAyLADgUu8caz8rArFHwAIAYo+Ztcd1GAE/AIBo97KTFaPNl3zx8LrgDIAQAAC1D8jrvmZqv9J0GCd4QRkA9HmTQdAKVPSLWrDKkkn95jmj2CcaAIAe2J9NmY6LFy5ytfzORndx1fvo4aOY8s77+PuPP6Fpml+vtW8FwHfRpNReteYtOHf2HL77fCZW/rOcP771ttrsuZwrdy7+OdzcgQknHbtf5944cvAw2vXsxAm9b1X+7Okz3gSfvJ0LFS3EVEg6Rp/h/bnq0b11Z/6ZBqkWk8cyKSybST4pFlMV5YPx73HlhECEDr27oEbtmvj1x1+YPeDxZFTH6Bx7DenDNNFF8xfi+89n4oHHH+JzJ3YBUSGJaRCMPbBn5250b90Foij4VcRDJeyk/6Dc1cXv3ghUBg9Wic4KBsDbXdrhu8+/waZ1G/Hq268zw4KopeGuZ7AXtnDbX/qfDp3bdOR/JnNFn0GRB0eli8KBk3/7/AF+/dgkGOd+YCT0XMURlCVA7J2mw5lxY1s+FdLm2RnK8VdYDDCDAeCE3fkCbPb6fqEyNQCoBcCXbu92zUyv9BMtV2fFdUqO3GlzQMrsNAg8kOXKcKfN9ibr9PsMQMGg78e6hngDAKzgv2IapO2/Bu2rDwQACCiw/9gRwsmdzKIhNo0JntE1dz80Fkg5CfucThA8bgZN4cgWlcaKqcuiFarGf9u9rV8B2jGeem9BPL49qjnD6bYQdX/2djuSbDpT+ZcdsuHWQgpX7b/Z7MCJVJE7zLI7dDQp40b9YoaWwZYTUsjPgwEA4baP9rvpm5z77yNEpdgfzXGMlpiPWOOC7nm2jbTXAXQXg1qkQeFIaBZ2Kkqmh/cdytVrqvy36d4Bje5vhEmj32VKfbQJLVv5dviA3WB8B7cDtHoIymvjoC1YC+nV+yCPePWSWQC+c5uMAJcrDcP7DmFtA9IISLmYgq+mfc6blixTCs+8/BwWL1iEJQv/YicVekbFY3gUBfv27AO5sqxauhL5CxZAi7ZvImf6M56OQdtMGD6OnVye+9+LeKXVa9i/Zx8/jz0eFUPfGYGk5OSQ7xnmu0CFyhXx6LOPs9UsARxzvv2BT8FklIV7npD7AzkWTB47CXa7jQEKEn7csnGz11km3OcUr2jeV2iN5FpDTJJtm7b6PR/jEW9rDisCVyMCFgBwNaJuHfOKR8C3BYCEvqC6YVs0ivv7uffXlhATAKDnLO5HOyb1durjN1sE9LxlM4uP0VkToNC4D4SUk14NANN2MKhgWZh9IgEAVOmQZBlpLkO/gISR6KGcI2cO9iXeu3sPBo0byg/pnm27IiExkVWI6cE8asBwv2tEL1AjJ49FkWJFuD+R+u19B6kV9xzSh/sFw8194ugxrz98r6H92CuZ6I4vvf4yXnz95aDVBXoJGT1gBNspUcWGXoJojHp/HAoWLoSe7bri3JlzGDJhOPLmz4vDBw7j0IGDLPh0T5NG2Ll9J0b2HwZKzmmdHXt3QcEihWCCCyR0RL8jccEPxk9mv3vzheaTyR+zGrKvtRTFlfowGzS6i48x59vZWP7XUrZ0yps/H3q37w56YRg0fhjHmkYoAMA3STXimdktgPQkiM4OW4aPdVANgAiWY8G+dOZLGAljZc+Vg4EYGqZ9H513uOtJL4H0wme+sEXanvpZYx6ah8XSxH3LMqwRBQGeum/CU/VJYzpiAfzcA+JB//vSU/15FvFkLYB5A1gV3m+QngYNH8s4+i577mgHtfRdMS/1UncgBfW01E+g6+laI96JKOF/App+NlPCzqft2c4+7YbQnwi7437YnU96q/mCkAPOxLfgUZayaB/RuDMzAAwAINY1xAsAIHE+edkHkHb9yX+XQ41gDACTNaWVqMsCjiYgYCbsJP5IzA49100gto1t/oDIGis+uiyeig+DWxBkJ4JpxwhnD0an9RJBt8UEAEhY3ibq8GjAfaUV/LHHhhRFwCPl05Bs0/HlZidEQUfzqmlIsOmYssYZ8vM0FX4tADmd4bevnD+6FgGu/qd+CE096P9VkkoiIaldXMQgNe04XBfHQNfPwpH4BrNbCLAyvx/UFkOtMgRGpKV+yraBvsKE/N1QVbYcJevRzn27sSvAiWPHMbT3YH7GNX7wPrTv2YnBgagGCQXOXwOl+WgIZYrA9lU3aL+thqfTlAzLXHKt8ajQ1+9mR4FYBQLNdVBiu2Pbv9i5bQfGDRmNHLly8rN76Z//cBLaoXdnlC5bhp0P6PlI5zD8vdH83LmSY8WS5fy8I6eF3sP7Y/WylRjQtS+aPNIUL772Mob1GhTyPcP3XSBX7ty4cOEC3u7SFmMHjYz6eeJKTWXA/eTxE7wPiSO6Ul1ISUlhACA5e7awnxOQH837ChUWEpMSvYUGX3vbKxlv61hWBOIZAQsAiGc0rbmu2QgEVtz1fOW9L4ta4WpcPbLPG8jr9xMBDMEAUG++388FwEM9/CumelsEiIYt7l8B25/jIFwwqtOU7Hlqv8ZOAqF6S2PZJxoAgKrk5SrezD2E1DffqU9XfpDRQ7pmnVv5oU0JLSX8C3/7HV0H9ETjBwyF5w1r1rP3O/m9m9V5orfTvqS03G/UIN6uX6de/LJCx6IRbu4CBfMzAECVBKpgkOJ73TvqodvAnl66vO9NtOzvpfxwr1ytCnLlyYXDBw+jR5uucDjsXCEodlNxbxWfehVpzhX/LEf5SjejWYvmbLFk2i6RejJVKUx6f7Dqtcl+IPZA227t8f7497jCQYKDL77WDB+Onwxa07PNn+eKjK/1FK2bEml6+TAFCp0JRg9uKA0A+ox855UmA6En5uH+c28Skx6IwMQnlAtAMLHASF9IXwCgz4j+/KLZq113jjm9QJ05fSbs9SxfsbwfAEAgSzT3VqR1BX5ODhvy0skZAAB9n9KrvKTezzEOxgJIzg/3w2OhZyvILADbL728Pf6Z1iAI0IrW4kRRz14o1iVe9vZK2m9wp/2UnsyTC0ASVzrtzie8LgCBDAA6aOrF0VA9G729+5JcDh7POk6MDEcBAaKYD7p+kUUBSSNAEHMEBRRiWcNlAwBKChjIosTfB4AJFchgAIAJrNH1Uuq8BvuCoQAp6VOFsmYzdn+QNv0Atcrj0O3JMeuyUEuI7c+xLNIZTDvGy9qKpPUSQbfFBABo3bcW9uCZimnMCPhzn42r/q1rpcIp6yz4dzxFRN2iCuwisDjM5zfnUf0AgF2npbDbv1CZqu3RDUrQ01ImQ1V3G8wTMR+cia2iVuyP5iiGxoBhRUeaGJpGz1FyszBsCI37bzI0db/3dwQM+A7FrYDU7InNtX/vPgzvPQRbN21hphg9r8gdIKah6QwCIDUNQoXiUJ4ewlaB8qjXIL3RlBYKbfl2KI8PhFipxCULBFIlnVrbDuzdz8t78ImH0apTGxzcf4AZc8nJycxgoBazAoULYs3y1Wh4393Ilj1yS0O486UYTRg6FieOn0Dt2+vi9ga3o2yF8iEtB+k5Qes8ffI0Bo8fhrmzfmIAPZZ3AVoPAfAEyBzcu581f2jQ8z3S84TcgOjdhd5HBo4dgt07dvO7jgkAkHtCuM8jPd/M9xV6rgd7PsaLcRHTPWhtbEUgThGwAIA4BdKaxorAtRKBQJq9b988AQA0Aiv85topsX2t9RucOFMiRxVhEhhq8vD9EEQRvgkyeSvTMHvyo5m7dr06DAD4DpOZQIJDgcOsMOTJlwcvvd6cxfwoIa9Vrw56De3LlXnqW9y4biPT9bdu2MxV98eefxI1atXAlHc+wNeffumdll78yEWA6IzEHuCXrD37MfTdkWw1N37YGD5HermihJ/EpIheSS80de+sh7GDR3EbAekP3PtgE2YfUJWGYkSWdcRUMAUKff2Syd/c/kMbCBdPBr9NbIlQy98L9abbYfv7HQin93m3U0s1gNK4D1dH5Y2zIK/6NJOYIG0cTCsg0j0ZeK8wANC2m5dCab5ABZuH7hWKgS8DgNgUke6tsGtSUhlEI+FDX8aDkHoG9h/b+8WFXrb9WQBu2Od05kTfd2SwAMhi8We2/vO6etCGogxy0FBqv8qigda4MhEI5YwR6ujBAAAvYHb+KNQSdSH9Ox9qyTsgHVwDLWdRkN2reHofg7ok1ErCrcFGKF2WSNox8dJt8TIAROD5yi4GAT5d78TyQ+kMlYBFl8qlIm+CHvbzO4srfgDA5uNy2O3b1zE0IqIdRM9PS32fmQDOxJZxTf7NNRjHmM4CmZz8p4sA0ueu1KkskskAl1Sc7S1FMTjDaPuWbRjScyAn1PQ87DbQEJQlBtM/i5cgMTkJlW+pEpP2izpyJjz9Z0BsUAXyJx0h5MsBnEuB8sYEaD8ug/hkfdgmtoK2dicEpwNCjdIMEEQz6Jm24p8V7IBDST5V/IuVKM67Hj54iIHnBXPncZ9+ndvromOfLiGdDaI5Hm3jS+kP3Ieed2RRGDiIqUBrmTppClp1bsNaC9RON3DMENCzO9yzwHwXyFcgP7MbqJ0vEJSP9DwpWrwYH8Ns9yM6v9kSSAC2+fyK9Hmo55u5RrPiH/h8tACAaO8ua7trMQIWAHAtXhVrTVYELiMCZlJHlX1KXMtWKIfe7XtwlZ4q/FQ9963iFyxc0O9ohLqbffnkwU59eabNEPXTRcMAMBkCgXOba6MD0kOVHqjbN28L2Y9JNE46Jik403b0ckFtCJ37decXtkiDXmpIs4Be/Hbv3M0VhW2bt+Ltzm1RoUpFL3uARJVoLbQdCSv1GzmQXQIowd+7cw+3G9ALysCufbFq2UqOY2D12xdoadmpNR5/Lp2eTotUUo3k9NiWSEvO/LktAbrkMDzCw1RKtaI14X6AWjeie8mkA0UCAMwKSajrGfjCZlZsQm0f6uTF49sg/zmO+/vJSpMraYWqQmnQ2VuND8oCSBfhJNo+jUALRfodVf/Z7SObcZ8T5VzasQDCucPQilSHWqy2H9gQ+wWy9riUCMQDAKDjchK+8XtAkIyWroZdIK+eAeHULv4u6LlL8vWn5J+dWaLUWCFQKJJ2jLzm85jmDMXa8m0BMBX7qfefKvxE9W9e1YWK+VS/MEf6PFADwGQAhJrvUq4htZSQC4UgOC5t9yj2Mq0GRbEAnIlvQvXsgtv1JTNa6PpKchU4E18N23pAegBjBo/Cof0H0WNwb7bO27h2AzOdCEQe0KUvKlathC79u0eVSOsb9gBuD0gfgIAJYgGId98CdcYfUMfPAnImw/Zdb4iVikNpNRHaD//A9lF7iI/fHsUZR7cJtfaRRkBSUiJkmy26ncJsRUyJ3u164PixYyymu2fHbnYeIJCBqvt16t8WdG/SjOn+dme23SX6fdPHH+RefNIXCveeEUyANtbnybyffsPwPoOZIdh7eD/s3rGLr6XJADh65FjYzyM93yI9Hy0A4LJvO2uCqxgBCwC4isG3Dm1FICsiYD60qLJOPfP0UKRBiS3ZItlsshcQ8D0+JbB9RwxkX2JS2Q8cVOGve8dtYTUAFEUJOffg8cNx7sxZbwvA4HHDOKGnl4eEpETWIyAa/5UcVMEgF4Cff5iLTWs3oNItVfDoM4+hUJHCDBb4CvolJiX5AQJ58+VluiJ5MlO/Pwkl+bZDkOCi7yCLOUoYsmoQ5ZlU7WMZkV5wChUtHPZ6kvWiLwOAgBQTbAq8t+j6B7OqCtXSQPuTzabSuB+LaFLizoJuZwxaLA+iVtdrBbXSI/xj0BgTU6DO6/BUi7NNXSyBtrbNFIF4AQC++homC0ZePsXrpGG6QcSqseIHAEg21hjIpB2TrWBMWi+xAADbTkr4aK0TqYo/oEc6Ac9WdCGHUw/7uST6awAk28NvX7tIdBoAV+NWVtwLIUkl2SlDcZMWALUrSLDZ63E7AOlfRBoXzl/gKje1n5nU9V3bd3LfOQHVMz76FNlz5GAQgECBkOOiC572H0D9ZjHkfi8Cqg5PH6NVwRxS16cgd3+GmQDKK2MAJR28yZkMqUUTSG8/DCG3AVpeK4Ni8+W0z5FyIQWvt32TRW7pd9R2Rww8ev4FGxRXExgnqjyx6SpVq8xCvOGeBea7gG8/fSAAEOl5Qi4+Pdp08bZKBGoA5C2QP+znkZ5vgWu0GADXyt1qrSMeEbAAgHhE0Zrjho8Aqej/8sNPLPLWoHHDLDlfqnb/+M0PmPb+xzh/7jzq3VWfe+Ppoeo7Ilnl+Krrvt7mDVbqpfW37d6eUXx6sFNyO3nMRKxdaViPUTX91bdboFTZUl5Kf+BJEgBA4j6RXABCzU0V93DtCVQxf6N9y5hshrS/NkFp0stfhClOV8dkDxw7eowFl+i/7wwz+iOJWUEgwcRRE1gE0HfQ9QomyCSc3MUsAFI7j/e4lP5/WkMkAIAqHOGuZ7B7Mdz25nmz1dvWn9mFQ148BsQACDV8K/jyuq8gL/vQXwuAQII7O4LaLKjCS33fzILQNe+UJALnfng0dKehF2CNqx+BeAEAvu0hpquG1yVDEOFu1AckEkgjFo0VPwDA1IIJ0I5xkwPMoXVRa73EAgDQelcekjFrmwPn0gwQgJL4xqXcaHiT4QIQ7vNgLgCR5rv6d0XoFZA+hts1i8jqzDiw2ZvA7nyU3S0U9x8QhdywJzwPScrcShY4q/l3j8RgJVFEux4d+blD7Wn0tz0QvM20qjQF2pxlEKqWhFC6MPQ9R6D9vg6ezlMgVCwB21fdeRflmaHQ1+0CAwKdn4K2eAOUZqMgPXob5DEtgMSsY07Eei1Ndh8JCtJz/vaGd6B8xZuDavMEzk2uCuTOY+oKmfa3sbwLUGterM8TAvBJBHH80LEM4tA7xOSxE1msj1oAqtSoFvbzSM+3aJ6PscbZ2t6KwLUSAQsAuFauhLWOazYCRLXz7XOnh2NWDPKQN/uvB4wezACANcJHICsBgGhiTy4ARHU8cugIU0i/mf4lDh08xD2QxLjwHzo7P1DiG++hlrrT0AmIgf4f7zVEM1+g1ZuWtwzEMwf8e/KDTESim0oDSvKPGiKJ54+EPpw9GVrhqhD3LAFkB9Ry98FT6+VrL/lX3exKQH3rBA4xcGG2eIgySNyQWxQqPwYtHzFjom/tCH8tdAhnD4GYF5S8iid3Au6LENLO+QEr3jkkO3R7IrMt9BzFoOUpDb1gJQZvzNaLaK594DbxAgAu5djWPlkUAU2FtGUOa5XQ9eX7me7l7IWhlr0HasUHL/l7aNoP6tox2J3PslWmqu6CK+Ud6JoBqgpiTmYEyHK1sCdINnFd3+oIatUiJXiyxM2VJzfb7ZE+zNPNnos9QD4CgeIjt0H9YiE8r4835smZDPHOykZr0w//QKxVDvLMnhDyXJ5oX+yLDL4HJdIkcOurl2Nu+VbHt7kN8HoY1LJA71BFbyrGz2BiQfqOSJ9fD+dordGKQLwiYAEA8YqkNc81GwHfingoL1cSCfr43Q+5Ik60dOoRfOHVl7gS8NG7H7BdnTlIUObeB+9Dt7c7e+3e6DNf8TT6maoJph1cuM/JA5e8iam3nURvzEEVd7JNM+cJ5ZVLLzC//zwfMz7+lKlwJHR3/6MPsrWe3WEP+RnR6+Lh2W4m4fRSIw1+GWq/GdBW/8v0SOnNBwBZgr7vONMkqWoCVYN4ZxX+XKheGr7700sRDc+Tg6Gt2A7bL4Mg1r0Z6teLoY6Yyb2W9DIlNW9kUCzX7PQyAOSBzeAZ9g1wPgXykOYQH6vHL1z6qfNQJ80x1JupCtioOqQW90PIn9N7bKFGGci9noM2awn0MxcNRWeienb4APoFF+SRr0J6toExX5TnEiwWwoVDsP/UBcKFY3H7vnBP8wPDoeUtG7c5s2Qi90XYf+wA8cSOTNOzov+9/aFnLwJ57ReG0KGvNZ8zJ1shkkifvPITyKs/C56skqtCkRoMFlAVmCrCl5OkhopDLMkrCRq6H53ASRAPTYW88XvWK4BiWFqGHXTPEYPhnp7cz36pg8AXafXnkLb/FtoJIZbJKZnJW47bTrTitSMCFEEF9WI5XqhtQ9hfhhPoyzRVFBaasVxzml8P0KfwPWYoW9BQp0guBtTqEm7Y53ZjhkNUI8z5BnMiCTmnzzzUmkN2ncLpvaGXINmhlm4AT71Wl/S9JPcB6GkQhASkuT6HbL8T7tTP2S7Q5ngEivs3CEKuiHaEBOpPGDYOB/cdwFPNnsGieQu57Y10cwaOHcoCgcQIsNkvvbeeniXKiyMhdX8aUoum0OathvbZH9BW74A85nVIz91liAKmugHFA2T3Z/pFdR3juBEJD544fhJrV6zGn38sxsoly7n/f+R7Y2J3S4jjusJNdXD/QUwa9Q67CdFa6fqRGC9pF5Gob1MKB3oAACAASURBVKTPr9AyrcNYEbgmI2ABANfkZbEWFc8ImABAKC9Xspcj4ZhAb3uipA0ZPxxzvpudZQAA9b+RB+758+dR/KYS+Gfx395T9wUAzO2CeeWSwFGXlh2Ztvdm+1bcy/jF1M/Qplt73FTqppCf3X5X/bAeuNF6tpsJPCXmQvYETpBpCMXzwfZ9H36x8bw0EtrWA7BR1SN7IpQnBwFJCbB93R36wZOcxJtVEdrXFwCgn5WH+kJq1ogTe8/ImVBHfQt5bAvDiqlJL4ANtGUgxbCyEgrlhu373kCBXPA0Hw1t0Qa/W8pUbta3HTD2jzCE8kVh+7YX+zpHcy6hYkHzhOt5j7SOTJ+T6Fm9lt4e+Jj3v8I7kCUbJWaUBPsOT9032IqTh6rAPq8f2/oF24Yo37a5XYMDCYl52FKRrBWzcsSSDPoCACQ8aKNzCwKCRFyvPRHKHe2glrkn4qb+G+iQtv4C25JJ0QEOMc7OVU2yT7ynR9ikzgIAMgJ7owEAep4yIb+TgbeT7mPNGeutZm5PtpeulElslSlKZeFRlrETAAnyadphOJwvMUMg3Dh14iRG9B2KlUsN0ISSxxdea8Y2uOMGj2aR2BdffzmmljS/4xGA3O8zqFN/g/hAHe75l9o/xs9Fc+gEYLd/H9h/HNKglyE9dQcD5ldjEChCw+E0rGupJfHEsRPIlj05ZP//1VindUwrAlYE4hMBCwCITxytWa7hCETyOhclCZ3eaMdCNyRURgJA5DVP4nnUR0ae8oEtAL6sAhKAo3EpDADaz/TAvXDuPIvmED2Rjkv9ab6q+aG8cskWqGfbbqDevao1qjFaX6d+XZQoWQLLlywL+dmfvy+Oi2e7FwBIToDts84Q8uaA8tRg6IdPcQUfJ85yJUS8uxpsn3bmFxyl5URo3/4F+cO2EIrlCw8AXHAZgIHTBvH2ShDvqgrxvpoQbi4GbclmLwBg+7QLWy15mo2CtnQr5ElvMyBBxxaqlYLtc8MCUXl+OPdl0lpBayUAIH3tyJYA5ZEBQJobti+6s7UTH9thY0CBAYMozsWcLzAWYv1KvAZp50JWvadq2yUPyQ6lbguolR+NWH295GPEecegdn7pnu2+AoaU/NvnDwA8Gd7k1MftbjKYV8TVxl96QTh7wFghJaEFKnHlX89p2GVl5bgUAEBwX4Ttt37h2xciLdqeCHej3tDIuSCaobrZ9pCSb3ZXyMJB7RxK0+HcuhBsWABARlRuKADg3n6Qtv3Cf9OiGaYoY8htXQo8Az+HfuQU5L4v+iXM5j66fgGpF0dA107AkfAS3K7Z0LQTsDuaQFX3we54AJIcWVCWWrio4r1z+05Ur12Dn/0j+gzF1k1bWCyQ7OkuS5g2vS3A03s69E17mc0mT+/E7DN12nx4un4EuAw9B6nto5AHNYvaKjCaWEe7jen880rL11D79rrYvnkrSCCPLPqsYUXAisCNGQELALgxr6t1Vj4RiEbIhSxwtm/ZzkrwS//8B9QSQCNaAIDoc6QIT1Z1tA8N3xaAUJ/7euD6agAEAgDhvHKpz23MwBFYNN//Bey11i3w4BOPYOygkUE/I0Vb8q0PNsjj/bXWb0R1HwX24SNvdr8Kvr7rCDwt3w2eFHR4HOK9NfwBAE2H8sQg6Kt3GC0AVUsaVkrfL/GbQ+7/EoTa5aDc3ztDBJDAhLcnQft6MQMANOjY4tN3wvZuS/7Z93OhVEE/EUH+/LEBvB2zF9J/JlYDrSXac/GyHwJiYQIANK9wajfs8weGp8yGuAJ6jiJQGnblpPfaGTrEo5vZbk08uokr+UjIBU+VJ6CWu5d7yGkEs/Ojir37oVGAzaDBBkuwM/nAayqLB9K2WuFq0JMyKmtZHZNYAQClQSdDKO6iwY65nEF6AMoDI6KgUOuQl7wHeeN3WZ78m+ej3VSPAQpI9kynaAEAGSG5kQAAT8WHIG+e7QfWhbq/SYTTbOXx20bXmaWlTl8A6fUmwLkUKM8O5VYx2ycdgVzJmab0KKuQlvoJQBaEuofbAGRbdci2enCnzeJWAIfzaYhSoBZL8NUR8D68zxCvFWzXAT24hY8q4QQUBIrxxvQd1nTg7EUgyQn9zAWovaZD/fwPfm6RNaA6bhbkd1pC+l9jY1qPCn39bgiVSjD4nJWDxG6pBXH+T7+hz4j++HHmbPy98E92bBkwZgi3IVrDioAVgRsvAhYAcONdU+uMAiIQCQCgzft2MmjgL7/xCm6pVZ0TY7MS78sAINGgx555HOvXrEfHFm1ZZIbs61JTUpkBYPrP0lwEAET63NcCJxwAEM4qh1oVSMSHKI3kyTv3+zlMazQVeamqEeyze5o2ZgpkrJ7tgTdYJADAZACYVXihhH9Vwbs/0fa/6Qn9YiqUJwYDF1INAICq5roO/chp6Mu2Qp06D9qCtcwokFo+COXJwdwCwAyAW0p5lZeZXZBgj4oB4E3YIwAAUZ+L2f4QBgDgOJJo1u4/Ia+aZtjbRajSki2e55ZnoVZ8xJtQXwtfeEr4bYtGhTwHPVcJo8c/Z7HQdn513wT1OtMQj2yE/efugDujR95UeL8WzjcWAACyE7ojCcLFk/FZOlkfNuhkgCphBt1Xtt+HRpWYxWdhdOFkKHd1YcG3wGEBABkRuWEAAMkGXXZGzWQKJVaq7zlqgL7bDrDGi+3j9kCyE56WEyG92dTQZKF++YChuBfA7foeun4REOyw2++BzX4PUlMmQlN3QxDzwJnwP0hyeKB0xZLlGNJzALvv3FypAroO7IFiJYpz4v/Zh9OxdeNmdB/UC7nz5rmsr4p+6CQ8zccwc024tSxsH7aFNusfePrPgG1mL4hNahqPheXboTw+EGKlEpAnt4ZQssBlHTfczkTz79+5N15q0RwpFy9iWO/BKFWuNPbs2I1h745kJuKVGvQeRYzGkmVKsVuRNawIWBHIughYAEDWxdaa+RqJQCQA4NCBQxg1YDjq3lEPhPpv2bAZg7r18ybz5A3/3piJmPXlt3xGJAL49EvPMGhAIno0SDSQPNF3bPuXGQBEHyR/9FCf0z4EEMQDACDhQrLgIdeAzn27YcPqdejTsSeefPFpFCxcCO+OGB/0s0efeRz9OvXmNfsOWlMoz/ZglzQSACDcVMCblPvuz0n3zF6AJHLV3asdUPkm/h3T9KnqvmUf+y6LD9aGbXJraH9t5uqQ1PphiE1uhfJAH+75R+5sTLOkIZQpbGgAJCdEpQEQLQAQ6VxIcNDXljCQDeHLAMj8NpsKaf9yCEc2QTx/2PuxbkuERqrrxWqDLPGuqaGkcGVb2vF7ZPCChOweGA49KS+C2fkxjb9gVeiJuSDtW+7fry47/OzcrnYMYgIAsmCxdC+4mw4J3fqhpMD+U1dmZFzpQSKM7vuHAJJ/5dICADKuxA0DAMRyc1H7yv1DoRWsnGkvEwAQyhaG2KgG1Ak/sFCetmwrtF9Xs60e/40PMsgdQPVsZ4tATTsIQUiGzd4Qmn4KqrIagpgbCUldIAiZFfeJmbfs76VIzpYNn304jWfv2KcLU98pGSaBuV9mG64tcVPDv+iC+t3fEBtWg5Ar2WiH+3UVbD/2Yx0cZj+8MQHaj8sgPlkftomtmDmQVYOe/8R8aN2lLb79fCafd+uu7TBm4Ei80aElsyCuxCCmBV2DL6bOYAHjJ196Bg7HtWOTeCViYB3DisCVjIAFAFzJaFvHuioRiAQAUAV94qh38OeCRSBl/DvuaYBD+w+yI4DpCUygwLDeg1hVtk7929C5X1cs+Hk+P7DID57cBajyTkrCBAAQaDDrq+9Cfk6BiBcAUKBwQXz/xbf47vNvcOrkKXYBuPfBJixo5HA6Qn6WPUf2sB7v0V6sSAAAJb2cxHebyj7INMTbKkLq9yLE2uWY7qi+PxeeoV9zpUMmJ4FP5jONnxkANctCfW8O1Ik/Qj96xnABeKEheyvrm/d52wckcgFo/4HhAjD2DaOaEq0LgFmxj8AAiHQu0cQi2rhe89upbm5hYLu99EGtCVSZJls7ae8/gOr2O42Y7PzMPQUBask7oNzdI1NSGdcYnUuBOn0+hMJ5mJYbblxtAEDPVgDuh8dDTw7e9hBrghnPOIaieVsAQEaUY70+16wLQAw3TihgiKegZ8DIb6Ft3Q/bu29B27AHnpdHs46MCc6SgGqo4VFWIi31I+g6aYbILAYo2+sAugseZTVs9rvgSGiWaXdyzendoQdbALbv0ZF1gBKTkpgJ8M7wcV5nAFKVJys8sypNYH88hgl8QNMhPnYbpCfvgDrjD6jjZxlMiO96Q6xUHJ7h37CLjXhrWXbWESoUi5tWwL7de/2KFW+0b4mjh45wGyRZ6VGr4JUYFPP3Rr+L3+b8woejgkbbbu0zWfldibVYx7Ai8F+IgAUA/BeusnWOVgSsCFgRiHMEyE6OaP+mon+gCBxpAdiWTvZT/PdNDuXlH0Fek2GvGXR5soM1BDy3Ns/aloeUND9tCKlZeKX9qw0AUFuB+77+0IreGjRsMVng0QzpIorUXqIXrOzVFyCRSnHH75BXTQcJOEY1BAHKHe1BYm++wwIA/sMAgOyAcnd3BvJCjlQ327Wqk35k61YohlMI2ejJXZ8Oq45P9oCui2NYB8CR+AY0dQ+UtF+g64ayvWyrCWeioQkTODasWY+V/yzHs81f4AIAjdnfzGJWHQnrtuneAfc9eB/On7/AoEDR4kUvzx3AdwGmSGDPaQyS+31fuj4Fue2j0BZvhFCpONTR37FtrX7guJ/FblTfyTAbUeX9848/w4wp01H3jtvQ/K1XuQWy8YP34aEnH7miVHzFreCX2XMZCCBbP2Ijdu3fA1VqVLui67jcmFr7WxG4HiJgAQDXw1Wy1mhFwIrANRkBUqEX968EHMmG9ZwogWzfYDNeJG+MYYj7Ua8veZvzIKu+n3tAPLiaf9Qd2eC5qzPUm25n6r684XtI67/J3BtMyWGDzqB+fuH8Edhnt4dw4VhGmESJk31Skic1fxK8CyYoFyyulDRQAkGVMhpio+qQWtzPitsmMyOU1aT222qoY77zTusVjUwMTkG9ZACAfNDL3wvPLc8Z7RxKKguoyas+i82izyeOmWKhpMI+pzPEY1uiu/2ob7/uG1CrPBaypSBWPQG10iNQ6rfxT2i2zoVt0ejo1hTLViHAkJhAkAiACi0n1mtO3xX3Q6ODijXesAwAWyI8NV+Ep+LDgM0J4ewhSP/OZ8FTpWEXr8hnqMurb93Pve/UDiaUKgR51Gv8PYYYuR/cEAWczlMLQiI0jdrzdG4JcCQ0ZxBA0w4BuhpRGNAEAIgN2KVfd1w4f56TYtLWITHAgeOGolo8e+M9GvS9R6D9sR6ezlMgVCzBbQ/EgFAe6sd/wzgWd1eDOmImPCO/ge3rnhAbV4/lmxJ0W9I5MBmEiclJuO+hJuwkVL5CeQhxYjrEskjSMyJQZvSA4cy4JBCG2i+aPNwUNnvWCiLGsk5rWysC13sELADger+C1vqtCFgRuGoRCFvVFGXo9mRAAPQcRQFndlA/v56vHHRBgp63DPTE3Exrp7543vCaGjrEfcu5ik8ChVrh6t7ebuHCcdjndISevTA8lR/jSrSgpEBa+yXkTbMzklmBqLK6nz6Ap9rT8NQ1HCaCsQBI0d/ddFjUiT8DEMfPRqX1cFUBAEq067UEJceBQ9y3DPZ5ZHtoVCyjGWR5qN7cNNOmbJH4QzsIrugq9tHEW3Cdg/3HDpzIRTMyOTYE2SnWhDqaOX0PYwEAYa5UGMCDWB/2HztCOLkzmkudsU2sFpXBZveo8Az5EoLdxhovNNQvFkH7fS3bv1LrV7h+eGoBIBDAo/xjJP8+IoDcJuCaAQE2OBNbQZRKhDy/c2fPcbWf2gKLliiGk8dPcFsAtdeRzk7t+nW5Qn1ZzgDBjp7OCEBqGsRHbmNXBHKxIcFAbj8omAtCjiSon/0OeWwLSK/fH9s1CtjarP5Pm/yx3ycPPvEwWnVqc8UTbleqC+tWrcGF8xfYhWDa+1OxZOFfvDbSNCJnIlmmFg9rWBGwInC5EbAAgMuNoLX/fy4Cqw7LmLHREOV5obILNQt5LisG83bZMXu7nYTsQ8537KKIWdvsyOnU8XTFDG/0yzrwFdrZjBcxOh8u50buBC2u8Yv2NAKvG+3nex1PpYoRr0PgsWJKMqJZqC0BuuwwQIFcJIZog5atECfakO3Q8lcA6HNHtihs4KI5YPBtKHm0ze0O8fj2jA18hfg0lStpVJ2nbeUV0yBt/zVDcV6UmQ2gVn8OtvmDQEwJc1DyTyAADeH0Pth/6szOAN4RDV04YNnarCVRuT2EAgDEGmWyvAUglAI6nwoxKn7qAvHw+qgvWti+cE01LAd1DeKJf4GU01zBZnFJ1znjeug6BPdFrsyqZcK3PMS6vmiSdQsA6Bs14HM9aAB4qj8PT+1Xo75/Q27oUQFRhH7gBDyvjIG2dKt3U+n5hpz4hgMBlLRfkZb2HUSxAJyJb0IUC0NJ+42tAXU9lTUC7I7GsDuNv0GhBgkE7tqxiyv/1A9PdPRuA3uhXMXycXUGCLcGEkFUHhkAqc3DkDs8AfXDn+HpPpV3sX3WGeKj9S4r3uQA0LNdV1SpXg358ufD77/OhysllV2FhkwYweDHlRrHjx7D0N6DQZpNNAhs6TqwJ3Zu/Rfzf56HviMGMChgDSsCVgTiEwELAIhPHK1Z/kMRuNIAwNk0AROWJ4BAgNqFPXipavRVwmvhslwrAECkWEQDxATOEXcAINIiAz8nkcPk/FAadoNWqGqse4fd3rZ4DKQtP/lto5WoC3fjfgxMBE38ieJe6g546rRgVkOmynGQymPQ44RQkg+1YLNS5qXuk5jj25NYSFKe9DaEUgW9YpHyzJ4g0S22HVu9wxCazGoAgKz7GnYNm2jLS9+HvO7rqK9hNElh1JOFDKwb0q7FID0H8cT2iE4P5jQWAABul/mvtACEEn68nPtPHTmT7fGEAjkhvnIvawKo786GPOjlkLaA5vEU90JIUkmm+qe5voaStoCUBtNZVlRB9kCUisCZ8FpYJgDZ55JV7onjJ9BjcG8ULFwwa5wBQgUqXRzRM34WhNKFgCOnWAhXbFAF8icdIeTLcTkhZqtjOr/+owbhrz/+hDPBiZKlS7Ir0tB3RoIEkq/EIPu/CcPH4tyZc7jj7jsxc8bXKFuhHJ5r/gIfnuwXk7MlX4mlWMewIvCfiYAFAPxnLrV1ovGKQCAAYFaOk2w63q5FFQbg3RUJuKgIXPFuXMqNPWck/LDdjkPnDfXgwtk0PFLOjZtyqvBNPO8srmDFIRnn3QIq5/Pg5WppmLTSiV2nJe/y8ydpaF0rFb/tsmPpARsEQcdtRT1YeUj2O+aWExK+2ezAiVSRWdjZHTqalHGjfjEFn653YvmhzFQ6c70Hzon4dqsj7HrpfBuVUrBgt42Pa67XLur4ZouD1yaKOoMWSw/aWNMpFAMg3FrpxMN9bsaP1lOtgAfLDtlQOFnF/nMSfH9XMqeKvWeNOBJzg0Y4BoCmA19uckBRBdQq4sGLlV2ZrKjtv/SEuHdpvG6tS5sniv7lS5mYlPypl9yPSu5j5UXnbZ9PtHUfRorshHJPD0MLgAS8di6EbeEI7zZagYpsBQhbondJQY8To+1ftAwAshKzfdMT+sVUKE8MBi6kZgYARrzKStvckRHCizrW6rXuzA73g6MyNBSCXJBYRfKyBADQVIindkPc8ze7O4in9wBa7AwnCwD4bwEABD66HxgRP5cOlwJPm/egzl4K2w99INa5GUhT4Gn/PvTtB/k7jFyRE0K36xu4034lig0EIQF2x6Oc8LtSJoHsA2XbbXAmtgj755Ho6B5FgSTLV8QZINNiqC3gj3VQyQlgxTaITWtDHvo/dke43GE6JPUa2hcL5/2BBx9/CIcPHsa8n369og4AtI4uLTti6Dsj+JQ+evdDkBvB1Pc+wr0P3Icmj2Rudbrcc7f2tyLwX4+ABQD81+8A6/xjjkCsAEC5PCo+WO3EuTT/Hm+iwre61YV1R2WmnpPOkSR6xY+9LQGL99kyAQD1iyuYvc0Bj2Ysn/bTdS5scpJdKpeKKWucSFEEPFI+Dck2HV9udkIUdDSvmoY1R+RMAADlOo+WT0PpXFrQ9RKA0KKGC9tPSmHX69EETpzNtXEORW3gCA4AUFtDuLUm2MJ/fvhCBnXfJup83GoFVAZSqK3C/F394h78uc8QEYoEADxUNg0L99pA4E7Z3CreqOmCQ6Iz8B/2ud0g7l8R8z0Uzx2iSS4v7Xg6i7ZJWw0fbHN4qeyqB7b5AyHt+dt/eim9VUFTDCE6ujHThQKVe/tBK3xLpuUEsgDITlCp1wpa8TpRLT2SBgBOnYfy2AAWF6MhVKb2ChH6ul0GAFD3ZrapVCcbjId4iwCSBoT74bGG5kOIceUBAB3C+aMQD60DidKR0CO3YlxCwh94ShYA8N8CAHx1PaL6wkaxEdHd1SFfwTazF4SaZdjeVXllLPRdR2D7theEmwpEnIWS/NSL46Drp+FwvgBJroK01PfhUYhmrkOSK8GZ8D/WCog0rpgzQKSFxPFz0jaYNPpdTvzHDh6FQwcO8eyvtW6BZ15+/oop78/76TcM7zMYNevcCpfLheZvvsLr6N66C0ZMGo2q8RRcjGP8rKmsCFzPEbAAgOv56llrvyoRiBUAOOMSQEm8XdLxVEU3imRT8d7KBFxwC8wOcMrwJtT0cy6njplbjASakvnaRZRMLQBmBZ+S41dvMZLy+bvtXgDAPCYl7cQWcMo6z3E8RUTdogpeqGxUbWmfuTvsZMPsrXLTsWm9NHfz9HaDT9Y7kaoIIIYCJewmYBFsvUcuiAwuJNt1vHKLCxuPyfhjjy0kAEDsBjpeqLXaRYT9PH+isR4atxb24JmKaVi014Y5//r/bsMxCV9sytBuoO2DMQAITCHmAAE2dC1a1UpFgaR0pMX3jnNfZGE08cSOq3Ifmgcl1wH3oxMMnYCIQ+e+fvHfBdwPrgsiJ9lq2UZBRfeof9z2U1cIrrMZM/uwAEgUzj63u9FvHmZwm0Kj3iAGQLBhHKcbkJAdSt03oRWvHbMoYjgXAPYZf38uPEO/hlCyAOTBL0P9ZD63CDAAUL8StOXb4XltHPRdhyE2qQnbh+1CVhljZgCEoYOb8chyAEB1c7Iv7fyD/xuvZD/Y9bQAgP8QABDOkSLi36PQG5AGgPLMUODkOYjPNoDc+Uno+45B/XIR5B7PAo7oFOEJBAA06LqCtJTJUFUSsiRQ0mDjEdXHZr8bjoTnw672ijsDXEbsYtn17Okz2LppC3q27cYCew8/9Siav/UKEpOSYpnmsrbd9e9OTvYJkChTviyvgVgIhYsWQZtu7eBwGs9ta1gRsCIQvwhYAED8YmnN9B+JQCQAQNUFpu1T9Z0SeDMhJup+m9qpyOHwryQH9p5TsunbQhAOADDn3HFK4mTWpNmbxwx2SYgd0L5OKtPyv9lsZ4p7zcIGxZ2SXxNcMOemOXw1CAoma35ieYHrDTzfwLUFigBuPp6ZjWCum9aaN0EP2q5A29DnlfOpxnpE4PnKLgYBvDH1+V20IoC+MZNF4NlKaahTRMkUyktWy47z9ySa6jJXu3b9CXn5FAhnD2ZagZ6UB556b4Oq+/5Dh31uD4j7l/v9Wi19F5RGvfjlmUGA+QMhnN6b+czIFqzyo/BUfy6CBZgOwXUeujNbzIl/nMMZ1XTXEwBALAx55TSIB9fEpbofTYAsAOA/BABkUQsS3WfawvXwvDoW+sW0jFYAXYe+eie0NTvxf/auA8qpaovu15LMDL33IiBSFAERsHdREetHRcSKoqIoSC8qIFWl2HvH3sUGKAoiiIpIUZBepEhnSpLX/jrnTaZk0pMZZoZ713L9D+/Wc19Czj7n7C3VqgypUS1I7ZqGLdeheWz7AHKyHodlbuXXl7gBiCBQ982H7p/D5QHutJuhap3Cvt7RlAG6nnlqiUXMY/kMxtInOzubu5GaAZU5UFO12ICVWOaP1Kcg4/+JnTrg98W/chYCqStQo6j/qAljuP5fNGEBYYHUW0AAAKm3qZixnFsgHABAzuLVrXzs+FP0OZCOvztb4np4isL3Pt7H9f/P/OrhaDzVx0dzqAsCACfUNnBLOy+n2JMDT1H229p7uUaenN7AmoEMgEAUv3VNs9CtUHp8oL69dU0DN5/oy0txJ96AWDIAAqoFwQBA4LyB7ARy8GPJAAi31+D9BJ8lFHlfqL+LBwAIlA7QXRJPA2VRuPJpGNiWLIX32QBOoz6SLRLZGO/z0A5o30+CvGtVZBI3qt8/ZzjMpqcVOg4RAWoLphUaa3sqQ79kMqwaLZy+VDu+ZTGUf+ZBsnQQKRiBCSQxR0oB5a2VBQCAlRy+n+KAN7llGCV1DwIAOHoAgGglSJa5Gd6cl6CqHeDyXB7/K3goG9afGyFVqwipdSOA+AEGPAPzre+duTQF6oO9odx9Kf//cC2gDqAox8KT3pfBAG/OK7CtvYDkgttzAzRX4e++4LnCKQO0atsKP/+4COkVMtD2xOPhdrvjP2cJj1j2y28YO/RBEAHf8EdG47SzT4fP50u9tGGIc4Vi/B858UE0bNwIixcsQvWaNXBSl05MSiiasICwQPFYQAAAxWNXMWs5tkA4R5Ki79TSVJsJxChlnjIAmuXW4xOxX8EWXFMfzqE+s7Ef05ekY+shJ2WRIvOUek+Osd905gzmAGhU2cRLfzhp+wUbrXFZCx9+3KqxqkBwI0DijMZ6TBwA4fZbu4KF15bn742AD+IFCJQ0BGcAEIgRbq/Xtvaisify84O+ovJ9yQAAZMurjvNBt4BP17iZm4GAnVMbFs4CiNcJLK6PBEkD+rtPBbS0IksUSdEn1YBK9WBn1HTq8wsS+FGkrGIdh7m8Yp28uag+3PVNUcky87iLQFr0Dlve7lAiUAAAIABJREFU0dXivftoIA1/hv/+kjkXYm2RSAClA1vh+npUIfnFWOfNv3iV3xWzUWdYLc6DuuR5yNt+i2macgkAkE0/va8wKWYEa5SsCoAN1+yhMd8PIkTt481silSCFKjBtyjtnp3sq6G5zo/pHQrVyd59AOak92C+8q1DluPRoA7tCeWu7hGlAQNzmcZaKGpz6P5F8HvfhW1n8veXqp0IT3r/AmUB4bcYrAyQnZXNqesZFTIwdsiDaH1CGwx5eHipjlxTtH/m5On48uMv+KDX3tQLZ11wDl579mUMGj0EVapVTfiOog2MxPgvSRIaNmkUbQrxXFhAWCAFFhAAQAqMKKY4uiwQDAC0rWXi9eVurPxP5Sj/OU10TlknBzvAqv/PPgWz/3GBCOuoUW05kfO1qlFYBYDI6YIj6uTsEyHd52td7PDT2Ds65jDJ3Y+bXXCrNjrWNbBoWz7TPo0hVYBP1rjzyAfJ0aa/71DXyEvpD765gMxgLCoA4QCA85r6C6kAXHCMju9ylQLCqQCE2+vZTRynO9LzRDMAKLpPSgfk4JPdA2oOgXM1r2bm2alRZad8IxQRIEW/A5rrpK8uHfwXkumHtPtvjoYjczfXW0vkbOuOSkQqW1hni7TlvxoBefvvznKSBKPtlTBOuTM/dT9E/X6wnrey9ltoPzzKUf6CLRHpL2/2TBj6soSPT6m6nvS7oKhto86R9FpydaSl389yYcGtVAMAph9MTvnv8qg2KtSByBvrtIHZ/BxY9TvArkgka/ngTjyEl2UPAHDDf8HDoH2Ha0T26fqWgLACqhcRLJxSAKDNZdBPuzfsakXkNqPdfIkAABa82U/mEu5RavmJcHmugeFfCM19PiSpUrRdFnqeVw6w64DzdVazMuwDmdDeHs6cHcjywlq6lvk8oIbPBDD0JfDlvAbbpu9iGZqrKxS1FUxjIyS5MjTXmVH3FlAGME0ToweOwIa169F/yACWCXzrpTdQqXJlBgEIFCiN7eCBg3h48Ghc3fsabNm4GZmHD6NS5Up4fsazePz5GcVKuicY/0vjGyH2dDRaQAAAR+OtizOXOwuQE0xlBwRA9G3vBTmvooW3AEkXUnSf2BgIQLm5nQ9tasYvdxarjcl50OY9AoquFfUmKSpfH3bVApGPzN2Q928BTKceslCTVVjVj4GUvZedcqvhyawxX6TbzpVwfTUc8Dt1nna1po4UXVoV3ofyxztQV30G6M7zQAtkFJAcnLJ2DpR/5jp9KJXfNvOAAIr8GacPgNn09FjNgKSdcgEA5Nk6XAZAOMAm3CWx4kKXO2A16kLF0SG7xRsVLnMAAMAOttnmsrDvsrr8PaiLn4v5XU8lAGA16OjIZ4bJtpH2rofriwdAQEBMrQQAAF/OW9D93zEBn6w0RVrGffB7P+e/k5VGSEu/F5IcY6Q52we9/9NM2ikdUxfqo7dBancMrHd/YMUOIvm0vlwKY+wsaO8Mc0CAsC0XmDBWQdPOgmVtBmUGOMSAYEUAUgYghYBoLSCjV6d+XSiyjPtGDIKiKBh4+wCMmfwwzjjvrGhTHJHnlAHw3PRncN7FF2Djug3YtmUrTj6lM8YOewiTnpzKRHzF1QTjf3FZVswrLBCfBQQAEJ+9RG9hgVJhgT93qawUcMAncXkvxemopKBbcz9OC0pVLxUbLmWbeHeVGz9tc8iO2tY0cGO7fA6EVG81ElO+VaM59HNHwq4SIu0xt65eW/xcEeI+HnfxZHbmwzV2WH55CVadtjCOv5IdPMl/GOrS16Cs/SZsJJMiv/4eMzglXf3t9bzprbrtIPkzAd9hGO2vB5UAhHMYw+1JAABEchi6paYEIDRpY7g1ifzRT+9RtaYRX3tp7wa4vhgcc/p7WQQAzGPOhH7+mNB20LPh+vwByP+tifnrIZUAQOAzaVcIrf1On3N12ayY91bcJQCBenvYfo6mE+GeZW6Bz/cRnL9LYxBA006H6jo1+r5tG+bUD2GMfQvaFw9DPusEHmNv3AVjxCuwf/0H6nP3wnzxayiXd4V89eng1K4wjUoTbGsflwLo/nkMUkhSBShqC5jG35DkakjLGBI1E+Cvlasx9M5BuOuBe1C/UQO8+MRzqFq9GhZ+9yNuH9APPftcF/1sR6DHj3Pnc/1//Yb1UadeXTRq2pj/I+b9cY9PQOWq4f9dSXa7gvE/WQuK8cICqbGAAABSY0cxi7CAsICwQFELUBr+nIcgb15c5JldpaETkc+oEdn5yt7L9b0EJBRsVpNT4D9vdFiSPaoDR1oV2O6KXIJANdykBJCXVaC4YLa8gMcrKz7KmzrgbMjblubXpFP5QJd+MI67GFDdcTv+gckFAFC8AICUvQ+uz+6PufY/FkedIqPaT09BWflxzJ/wWOaNt4wiWhQ8eHPaoqcKvdfRNl+E2DL/EwF10TNQV5LzWljBJdKcqQQAuHync18Y7a4psiSRPJIKRyDTJ9o5+XkxZgAY+m/w5bzq1NdT3b/7Skhyjby/k6QMqFoHmOZWWOY2aK6zo0rwsbO/cz+MO5+Acv05kC86CebTX8CY/B6TAjIR4EO9ofTv4RDixNhyMifANP8B7Qkw4XJfDtNcA0NfAZfnCrjcF0ecyef1Yuak6di+ZRv+1+ca/DBnPr77ei7L6Y2bNhGdTjkZVCZAWQGlpdm2jRdmPIv33ninyJauu7k3brn7tmJVM6D1587+VjD+l5YXQuzjqLWAAACO2qsXBy91FjiUDfP1uZDqVYd85amwFq6C3m0UpEY1oX08BlLLBqVuy8EbyiOMA+C/8GF+zARyuX+2GpxU6s8Q6wYLkuMRGZ5JznFQI8ffNXdsyGi70bEPjJNujGm5kGnd5BR06A3jpJvCzhHS8VfdMI+9EEanG5mtPzjybNU9Af5LpkD5Z44DAMgqzFaXQO/aL2lGfwEAFDMAcOhfuD65F1LO/pjeK7tCLfh7TCtE+lhooJ4NykAhJYh4nN/iAABik7vM3z1JHxbMYInFIJRRQ0CX2exMQNEg7dsEdekrUDYviuv87LBWb+YQarqL3rm8azVcX1J5DpHQxdjoc9j6Uv7McxlPzgEof30B9Y93i5TxRJ2xmAAA286GN3s6TOOf3Pr6c+BOux45WY/BNFbytij6r2odASkNuu87SJInl9ejddRtc6r/7+th3DYd9oYd3F8+pTXUiTdD6tAsohRgqMmd76PlcHl6gNQKTGM1bCoFsP3Q3N3g9hQFXILnCZAC/rp4KT8i5//62/qg1y29sfavNXhi8nT0vecOtD+5Y/TzlUAPcsCzMrNAsobEuP/LwsX48/fl6ND5JAwc9UDKyQtpnVkvv4E9u/fgupuuR7OWzUF72L1zt2D8L4H7FksIC4SzgAAAxLshLFAaLFCgxlF9uj+UPueWSQCgNJiypPYQCwCg/fi44zyFaOFAg1B9w9X4Em+A/9JpoUsB9BxO22a2/wKtMHu/DW3OWCgbfnR6BCL9J1zNhIXkSFKtfyiFgUTsLACA0gUA0B0SB4DR5Q6YRIBHPA+mH/K+TVwmIpOsYyjeiiiXHxMAEGe2Ar2bZstuvFfbXYHJNpVNC4Hs/TBOvpUd9oJNWfMNtB+mxu24J/JehxoTCQCQDu+E69N7IWXtTdVy8c1TTAAAv0/2IXizX4IkaezYE9Fe4HNP5J2yUg+G/yfYdlbuV04leDLugaI0j+kM9sad0HtOBPYdgkJRf+IAcCemXW8Yy+HLfhGQNGjaaRz9J/CCQAl32s1QtU6wrH+Z+0RWGobdH8nn/bH0d6xfux7tT+6Alq2Ow7Jff8fk0Y9g3959OKFDO+YEKE52/ZiMR3kOpgm/z4+09KKqMbHOEWs/3a/jqUdn4osPP+MhFStVxB33343zL7mgVGVFxHoe0U9YoDxZQAAA5ek2xVnKrAWMMW/AfDw/DZuIjZReZ0G/fCxnAKiP9oX51OewlvztpDr2u4SZju0t/8EY8zqsL5YApgX5jOP5udS+WT6A0KE51FHXwfpkEewDWVDuuJgZk42Bz8PO9EKdeiuUa89k589eth7GQ2/C+nEFyyxJbZtAHXI15CtOyYuuhEutJYeWIooFI/50IQX/LGXu5qgyE8idfCvUX18BpS2bLc6DfsZA/hFPNerqn+8BkgLjxJ5QVn7KjmjAYaY6XG3+VEj7N/F92xVqOw7MMWcg0t4oQi8d2sF9pFyn2K7VCnqX27kGPxAJj2VvNqXPt7kM6p8fAIY3b2+FXsAwDnigTzTSsYJzyf/+AdfXo4tG+hQN+rmjYDYNrV+t/DMP2vwpgFWA4FCSmDiQUqrl9T9A3r06z0myard2yMa09GL5LAkAoJgBgCPtWOa+NbEAAPBnwfX5QMh71iX1roVztBOKsie1k8KDI0o/RvluSOE2Qk9VjABAqAUpuu7NfgqWfRCq0gqy2gywc2Ca65l1X9VOievI1i9rITWpBalWFf63zPz0Z1hz/+BsAOW6M2OSBMz7HvZ9C7/vI9i2Dpf7QpjmOshyEy5LcBQDZkGS3PCk3w1ZaRx1nxTdnv/td5g5aRoOHzqMtu2Ox7BxI1G7Xh12vilD4Ei2JQt/xsgBw3BMi2Y4+dQu6HrGKWjesjncHk/Kt0VqA6MGDENmZiZ0XcfO7U7WxuXXXMmlBukZpVMlIeWGEBMKC5RCCwgAoBReitjS0WeBSAAAKqRBqlEJ9qZdbJhASQAqpcO4YSqsv7dB+2AkpErp0K8eD2SkQXtvOOzte7mEIFqj0gLtw1GQKmdA7z0F1g8rCg3Je96EZMEQ2smWJOhnDYGdXi0mAIDSyvk/w+uslfuDFKZROGW+APM8AQDEUO/6ciiknIPsdFPdrmvOWNjkCHcbD2XDD0XrfnP3xmNnDwGBEAUbp0FfMgXyzhV5Ke8x7U2iWlNKF7VDAgDR6rFjIfIL7DMSyVfEUgJThzZ3HJRNP0V7DUAkf0SCFolYMOokUToIAKB4AQDK2giV9ZHsvcU7PiYAgMDBr0eG5MeIZz0mMrxsZtEyhgSI++JZN1rfiAAAfeXFS9wXbcF4npcwAEBbo0i6N/t5JgN05PeoPKBX3q793o9gGCshS5Xg8lwVMeIeGMS8ADc9xmB3oCm9zoY67fa4QAAqT/D75kCCBFdaL8hyLfh9X0L3fQbbJtlHlcsEXO5Lo1qZnNwRA4ayvN4pZ52GgSMfQMXKlTD7o8+xYN4PGD5+VMrT7KNuqkCHWS+/iZefeqHQEAIljm3dksGArmecisZNG0OSY+dSCLX+1k1b8M3nX4MABzpzvQb18eaLr+GDN9/j7oNGD8H53S+MZ+uir7CAsEAKLSAAgBQaU0wlLJCwBSKUABAAoL05GFKNytD/9wjsHfugfT0e2HMQeu+pkM9pB+2NwZwRoN/1FKwPF0J9YQCkhjUdACB3PCqmQb9sLODzs3Yy6SgzYODWoH08mrMD9ItHQ6pbDdoHo0AAg37VeNirNvN6wdJKyt9fQfvpScD05enLy9t+ixEAUKB36QdUqAntu4lcI08OPUvPrfiIHXv94kmQd/zJ5HUkd0fPpcz/uK43QFRHhHQURSSCPKNdT84EoBZqb+qvrztjae5u47mf9vUoSN6DICeaGLadmvcoeyOH46KJULYsgbr05fAAQAz12BSF188dwbX44Zqybh60BdPDknyFk4MLzEcp3Nq8CSBSv1B13FSjbBKXQNsrEib3i/W9FwBAMQMA5Kr8+QHUxc+mPvVd9TiZJAWzScJcfDTnNzAsXmm9UMvZnkoOmWb1ZkUep9rJpu8dAvZg6lFf+Wg2kINkOqNOGKUDcw1IMn+fRW1HAABw9mRB983jVHtKr1e1zkwWSGn4snosDH0pLHMTR9w1NznckUn4zKkfwHj4LZ5Zvvo0KN07wxj/NpS7u0Ppe1FUM4TuYHHUX/fPZ2JAR2OHovYGKxd40m+HLNcLO/e2zVsx4t4h8Pn8mPjEFDRs3Ahvv/oWZr30BgzDQO/bbkSfO26CnKSDncjhKAPhk3c+xGfvf4LOp3XFyj9WME9BwXbxFd1x79D7oGqJlVXQXP9u+xdjBo7ApvUOcS05+ncO7I+KFSvg+2+/w8Z1G3HTnbeIMoBELlGMERZIkQUEAJAiQ4pphAWSskAMHACoUQnG1Y/AWrqWHXJ7w04Ydz0Zclll4JWQL+hQiESQOupXjOX+RCoY+DOVEeQ5+PszYS1bD2vxX7C++pVLArh/EAAgb/4Zru8mcJ242eZy6F3vZOcxGglgoAQgEPG3K9XLIy0rBADkEmhJ/61xAIXcNPsAQBDq0IGoY7i9BcoDAj/MaQ7X54NA9fXkRFvVmjoAQO6P43j3FkwCSGCF67MBkA47mRthm6zCqtoEVuMurAhg1zyWHQxKYZbXz4e8Z21EZy4aAOCsa0Pe8gvU398Esa/TXdnVjuHSCyqd4NrvEmgCACh+AICIH1kTnlQgUtTsjJoMwGkLpkV/n+lty5WSDCdbF9hWvPKCIY8TyZmlkgj6jB/embQlKGPHbHeN8x0RyFyKMGs0AIDVFeaOh7KeHM0kmysd+un3Q/3jHf4+i9qOGABQdGcUafd7HYUJKgdQ1GPh937AXAIuTy9orjNCH8erw7j3GVgLV0IZ2hPWG/MY+DZfmQP7j/UOKF45/hRzn/dt6L65udKAaawMICtNuYTBphIGrSuDAOEaOdkfznofLz/5AurUr4v09PQ8J5tkAW/sdzO0XOe6pEGAVctXYnj/weg38G6Qo097fWrqTOzasQtNmjXBT/MX4tobe6HbZZGBl2jv15zZ32LymEeY8+DAPoeQ9Lg2rfDAg0PRpFlkydFoc4vnwgLCAqmxgAAAUmNHMYuwQHIWKAgATLmVa/ytn1ZBv2h0fsp/EAAQyACQ2h0DbdZQSI1rFdpDsIoAPYwEAPDzayfxHOqoa5lPwLj7qTzAIZABkCc7Rc5/83Ogn/lAngOZLABATgtFBQP65PL2ZdAomhmcAZAbxaea9YIt0t4CrOBRMwDCAAB5ewtkJ2z7NWIGQKpqnKO9WJT1QNkPZaEJAKD4AQB6DxKShgvzAtkV60C/4CEGqaiEhrJyorYIDmbwWPXnZ6Gu+CDxjAUq8TlzMMyWodOJiYRTWzgzpsyFcOeyqjeHfvEEzjQKAJLRbBAdAACDNKHKkqLNXei5Kx3+c0bArtM2D9CMOr4UAQCB7wSK+hMDv6q2AWwLRNBHagGe9P5hj2O+8BXMN76D9v5IWG9+B+v75awOINWuCpXK4qpXimqK4A4EPORkTYdt74c77Sao6vHw5bwC3b+IQQFVaw9P+r0R5yUeAFIH+PidD/HOq7O47v+W/n1xVa//MQM/KQM0aNQAvfveWKJR8B/nzsfYoQ+yM35r/76oVbcOnp46ExkVK2DQ6MFJ8wAEJP6++nQ2GjVtjLseuAdLFy3BjAmPMxkiKQCMnzYRNWsX/q0S9yWJAcICwgJJW0AAAEmbUEwgLJACCxgmjGGvwHzWYYwPJgHkiH0QACA1qQ39momwl28otAHmCPhgFOx9h+PKAAhkFJDGsvbCABDRkt7nUSAzJy8DgNLJA1Hz4FNTJNps1Dm2EoAwTjaR8bm+InmsbGf6IA4Au0YLaLOHFk1zpfnOGgxt2ayQETDam9G6R2wcADHujVJuJdOfV74QSgaQCPiIjbzYWhQSwGJbN8GJSxIASHCLMQ2LV8M+FmcwWI4x2kaiZX6QBKX2/aSEWPx5bSKLrN0G+tnDYFeqy38VT0o9S0cSsWe0ZvpZx17eRA5WYi0yoaYNZeUn0BY/zwoHcTWyQYNOTpmOu2J+hlNKMgCcnch7/oH27UMJZSkQf4l+3mgQEBrpu7nImUsRAODLeZ3T7VX1BCjaSfB7381VCLAZACB1AL//G2ius+Fy9yh0FHvbHv43UKpbFZT1Zo55A9biv6Hc1R3qhJu4LC6RRnKGTjNY0cA0iBfHhiRVgDutDwz9V6jayY6cYYQWiISffu6ZGPLQcBzcfwCTRj+ClctXcGbAuOkT0a7jiYlsMaExwan5gUmu7t0Tfe/tlzQYQSn/w+8Zgv927UaDxg0xdOwItGrbmksBiBTxgksvwoWXdoMkUVmFaMICwgJH0gICADiS1hdrlxsLzNngwmdrXdAU4Pq2XnSsW4B1HcBvO1S8tdJh2Q31nP6eHO6AvrHcrSOUW7txzX8e6V8QAEARefuvLQwcMGs//Zjs2pqlkeSTjy0iI0jPI2UAENmfMfhFWJ/+zESCyhVdYa/fyXMTB4F8+SkRf2SGAgAkXyY7IcTo77/wYSbgi5RmTxJ16h/vQf3tNZb6Mlt1d3SuCzDty1uXck28lOmk1lPavHHybbAIfMhN6Q9+sQLOUiwqAOFKAHhvuQoFpAJgdO7LGuEFFQqC1yUnzDV3LIMExdFiTbUujrUTmVMAACWTARC4G37fF84My/8Q7g7JsaTPlNnsrEK8EPGk7DO5Zo9pRcn5Qi2qZ/NnWln3XUKZANHAEP5u3LXKUQ+JsTSC1UA63gCzDTmdjsNSUPoz2vsfC+iTd0/eA1AXzICycUFs5ycVkmZnwjjlbgYmqJVVAKCgQoAs14Zt7YFt5wCSC25PT9jWPvj9lJIPuN1XQnMXzvSw5v8J49ZpkG86H3L75rA+XwzlwethvfU97O17mNvG/m0d1Kfu4qy2WBuR/3mzHmNVAHb+5erwpN0My/wXPu97kOWq8KQPgKzUDzslqQBQtJ8i7+QQ7/1vDysDkBze4AeHoeuZp5a4M7xj+794fsaz+PmHn5iT4Pj2J2Dg6MHMVZBM2751Oz6a9T7atGuLZx9/iiP+dM7+QwbgnAvPhWXbkCUpaXLBZPYoxgoLCAvkW0AAAOJtEBZIgQVSAQCkYBulaopCOtyuCvBfPJEjVfE0JvNbMA22qyL83afCrn5MPMOPfF9Th2vOQ0kznYc7SMxR1iNvCd5BeQEASok5Y94G8QIQmSQBUtL+zZB8h/IdTZL/dFXgun2rXntOpberNclzemNeJAUdeZ9rvoa8cQETfhbaJ3u5Emx3JUB1wSbejJotYdVpA5LzDDjCEbdhmezEq3/NhrRrNSTvgXw7KC7YaZU568E89gJYDU4qdlLM4L1K+7dA+esLKJt/BtkiL2Mh99x21cbM2WG1OC+286bgTkpiisIKATalfuWpBOi+b+DzfQTY/rAlAfbeQ7DX7YB84jFMakvZb8bNj8Oa90fe9rlU7t3hkBrUiPlIgbUJmPCk9+MMgJysKbDM7VDUNkjLoAyXyGz5VGdPtfcTRo7Fnt17ULtubQwbN4odb0PX8fOPi5BeIQNtTzwebrc75r0l25HW9np9yKiQkRIQ4tP3PsYzjz2JR2ZORp26dTB9wmNYtvR33iYRH/bu2+eISyAmazMxXligPFlAAADl6TbFWY6YBYIBAMsG3lnlhm5K6FTfQKvqBmatKpwB8NceBe+vdmNPjsxqcpXcNro19+O0hjoC82VoNtrVNrDkXw0n1dU5syCWMecdo2PeRg1ZuoS2NQ3c2M4Ht0I/rEquEUO+umwWL0hkc5wOHIVsjuqLtR8edYjqbNv5wV+hNrP7M1ldGWxcN/zlcEhZ/6V091Sb7b/0sdgirCldOfHJBACQuO3ESGGB8m4BUgAgVQBytHV9EWS5Afze9/P+TlXbwTBXhSwHYNtYNqy5y2A88CJzAVCjDDrlnstgPvdlQuoAhr4MitoMklQJJFXo982GJFdFWvo9sKHD8C+By3MpPw/XiA9gyoMTkXk4E0PHjeBoOzHwU0YAOeBjhzyI1ie0wZCHhxebRKDP58PHb3/IUXoCHC69qgcuubIHPGnO75JEG9X9f/vF1/jy4y+4tv+BMUN5zuysLLz6zMtY+vMveHDKWEH+l6iBxThhgWKygAAAismwYtqjywIFAYBLW/gwf7OGfTkyWlQzcUdHL1buVgqVAFTx2HhxmQfZuoTLWvpQQbPxzmoPZMnGTSf4sCNTzisp0GQbhgVc2EzH95u0qGNkCVBkQCcFI2JWDlOWcHTd0JE9LZctzHsk8XrsoO1TtFM/dyRI+aAkmmmshqEvgWmsY3IsRxvbyl9ackGCB7JSB4rSktm8KWU2uAkAILHbsq290P0/sHyaZe6EDS9HRAtcAEunSVJFllPTtFOgqPFl2yS2M2dUrPuDlAZZrs/EaqqrS0SnKZn9FPdY0/gHpvEHTHMDn52cVtumsq9Q8oAaJIlk5DRIcjVQNFlRmkJR20ZMHy/uMyQ3vwVD/53/c5z2A0W/E+i8khuyXBeK1h6ai9LdYyPl8+W8BN3/E6fec6NyAPeVrAwQrhyA1GyMoS/B+nyJM6R2FUgt6sP6YwO0zx+CVL86pFpVEuYFoKh/TvY02NYhqNoJsMytsCwH1FW1E3PJCsNnA5BDTNkAFStVYsd/9MAR2LB2PafI16lXB2+99AYqVa7MIACBAqlstO6sl9/Ea8++XGja7lf1wN0P3AvNlbjkX0D2kPgFKOV/5IQx6NilE2cV2JaFzMxMPrNowgLCAqXLAgIAKF33IXZTRi0QAADI8aao/SGfhKoeG3d3ykHtDKsIB8CG/Qp+3KJx1P+eTjnwqDZm/pKG/7JldGmgo1a6zQAAtZPqGbimtY//vCCGMQQAnH+Mn9f/4C83gwc9jvXz34VrPu+70H1fs94x1V1q7vMLddV9c7jukVqo56Xh2qhWkyI09COT0jVLW+NMgLnjOAU7mWZXaQj9nOGc/lycjZx83fcVdP0H2BZpi8eTQSJDlmtyvS6BAYE02ZIEAJJeS66OtPT7Y3LSkllLVhojvcJDIa/S0P+A3/cpLHNLYcAl6sVTrW1lTqN2uS+JmqYcdbowHUi3nWTc4t8fTShDUY6By3MZO8MFm2mshDf7aacWPO4W+jss7mmCBlAkWPfPhWVuTHBfRXcgESCiNOWItqp1SNk9FZf96DvB732PwUB6Qe3ZAAAgAElEQVTbzorTpCoUtQXcnusgKw0jjuWSgKzpBRzszvydHqkcwN64E3rPibDXbYdy8wVQhvWElOaCne1nMCDZ5st5E7r/uwLfgwEiO5vfY0/G/Zy5EEv787c/MPD2ASwTqMgy7hsxiAn46O/GTH4YZ5x3VizTxNyHSg9G3jcUx7dvh5q1auK7b+bCm50Dit5PmDmF+QkSbTTH4gU/Y9r4qVz373K5mP3/ossvSZpUMNE9iXHCAsIC0S0gAIDoNhI9hAWiWiAAABTsqMrAtW186FxfLwIArP5PxS//UlSoaDumqom2NU0nA0AGerX1Mgjwxp+e2MbkRvwJeHhyaRqXAZR3ACA/OrM3JpmmqBdaXB0sE8rqTx297qy9ca3CpGQdesFsfVmx1ybr/gXw+z6CbR2Ia48hXByOALo8/+MoWTKOMs1NDpMn/a4iDmOoTSa91hEEACiy6Mt5GaaxJk7gJdgSEmSlHtxpN0NRmiV5l/nDKfpJ7O2mSZrz8QBDobagQNXawZ12Y16EuLgc2PgNYEH3fQu//9vcz0KyZw2/A0kiwOYUaO7LOHKeTCsO+7EdfJ8l4PgHnURyOfX9nv+FATwseLOfBIFfgXfLAbMugc7rOyUCLNEXxMJvff0bpJqVIXVoxuVjqWx5ZIXWXgYwSK6QsnIAM3cvnThDQZKigw1/rVyNoXcOYke5fqMGePGJ51C1ejUs/O5H3D6gH3r2uS6VWwetRyUIDz86Hgu/X8Ap+k2bNcWjYydj4hNTWbIvkab7daxb8w+ovIDmfOmJ50XdfyKGFGOEBY6ABQQAcASMLpYsfxYoCABQyj2l7VN6f5MqJkf4V+wurAIQyABI0yjl34vWNXPz9XNNE4pUkGr/KWsg1jHJAACU3u0QL+nsuCnKcfB53+fdBTIA6Meg7psH2z6cK5HkhqJSKuTt/CONHASD5JM4VVnmSKon7Vaunwz1zO25Cr6ct2FZu+BERcew9rLP+wbrQmvui2Fb20PO6c15BfQDLdAo/Zyit5a1GT4vObL7+BGlSGvuc/PkpAyd5g/9PJAVQU6nqnUGpcFTzaeqnQTYXuj+n3N1oTvAk35nnNE7G9K+TVA2/Ah586LQhGdESpZRA1bd41kNgSP+cmKyVrF/4iz4cl7N1bwu/E7GPkeInrk/+m1rZ+4P+8RmOxoAAJIY83nfSgH4km9jyooh+bJosmWx3IruX5gr1ZYZS/eY+8hyPbjTb2Ggojgc2Jg3ktuRsy+878OyqJa8+Bz/4H1JchW4iO3edXq8W87rn0r7UdTfl/Mip/sXKvtJeHf8TcwZDwTmBZPokRNN2WgEftH3LYEhplEAaMotB3DUAAigmQfD+J1LjlyuC6NmFySzbSr34N3LVZGTNYlLokgOkP5to33kgwGR5QF9Xi9mTpqO7Vu24X99rsEPc+bju6/nMkneuGkT0emUk5PZZpGxgYyDURMfxPw536P7lZdix/YdmDP7G4x7fAIqV40OWgRPSlJ/j42dgl8XL+VH1apXw10P3ItVf67Er6LuP6X3JyYTFigOCwgAoDisKuY86ixQsATgquN80C3g0zVuUDr+1a18nOJfUAawgsvGS394kKMXjlIQeHBtay8O+vI5AAKygWv2KnGNSRQAcLm7QdcXsgNC6alpGfcx0VHBEgD6wePNfoYd/UKNpZtugGVt48iZw558N7w5L7KDHqh7DftMrsma0BTh8aT35x921Jd+FBMIYeiLQ85JIEQwAOByXZAbscoBnYmcf5/3Q0iSApenFyQpnZ1dSjMO9Zx++DtlEVFa7pk112nRepbq5/TD25v9AkxjVTE5PDL/mE8srdsxXXkHAJwo60e59dSpfV1SAQJQuj+VJBTmH0jdPgNSa+RwH7kSgGICweIyE2VFdICbANMEsgFSBQDwd0LWDJjmxmL4TggPAhQ0VbhyAHL+i2QKSG5o7h5wuS+Oy9rxdqZ/F+jfEpYHlFwFvtPUXGCDAOHILUAMGHCgyfm//rY+6HnDNdi8YTMqVa7EigGSHFllINo69Jw4B55+7El2/Kc98iioXp/abffcjmtupH8L48uWCAAYSxctQadTOuP3X34DAQJNmjXFw489gkqVK4q6/1guRvQRFjiCFhAAwBE0vli6/FggOGLfvJrJNf27s2Q0qmzh9EY63lvtpHUGHPpf/1XxyRo38wVQI1CA6vTPbpKvAhBM4BfPmMQAAIWdLCfNsjI771S3GcwBQKRPft9XLNdEkXty0B1n2gfN3Q2wc3LTIyWHmEypA1VtD9V1Nvzet8M+M40/4ct5Bbbth8tzOUz9T5jmPw5wIFcPO460ox2CpvwSAG/28zD0n3l9AhPI4c/Jnp7bhyI0rojPJQIjGACQHVI7KT33zDZH54jQy+/9nKNZlM6quS8osy908Tv/qTFNeQYACtY3p8ZaRWcJAHqxkrEVnKEk9kfrOdwRPeD3zkoQLEqcA8D5HDwN01hbDA5vvLcqMVmgO70f2ySelgoAQHV1Rg7V4bPzX0ytUDQ/1BpFnfxAvb3u/xF+78cADAaFZaUJ6N8PalTyomrFR5Dq877D/yY6GRES3w9lAhB3TjyfLUqd/2Pp71i/dj3an9wBEiROy9+03rH5KWedhoEjH0CValUTvoBdO3bhq09m48RO7UGO+8gBwzjToMf/LsdNd96C9Iz4CQcDJQw33XUrrrzuahw6eAiPj5/KJQyPPz8DJ3Q8MeH9ioHCAsICJWMBAQCUjJ3FKsICpdoC+SSABbepwuW5gqMpoUgAHWZ4YoHeyGmygcguAQCUaswRPGt/oXMTmODyXA1v9rMhn6VlDEFO5mQQoR+xmFM5ABHQ0T4U9diwc7o9fQo49+3hSb83Yr05lRjIcjUQsVeoRs8VtVUhYkTqVzALIv/PBoMebs81pfqOI23Om/0cE3uVZKpzIsYqrwAAAUp+74cJOrzxWFJmUkCX58p4BsEwlsOX/WLRjJ+4Zom9syzXgm0fTDATIjEAgJz/Ynd4YzdBXs9EQJtkAQD6viVnuiSAEFmuA0/GwJAgR3A5gOY6lwFpKhehrDLD/xODzwxUK82Rk/UYl4+oWlcuRSu+ZjH4QPsjPgP694LAAMpQM40NuQScBBrHzn5PBHrjhz2EP39fzmz6x3dohxW/L8cJHU5MShlgycKf2elv36kDM/Snpadh+9btqFu/Hv//aI3ACJL4u/mu2/L6/zR/AR4cNArnd78Q9w69n//+o7c/YKWBSU9ORfOWLaJNK54LCwgLHGELCADgCF+AWF5YoDRYoDAAoEKSNHZGiOyInHLD/3Mh59ey9+ZGQMCOsqq2zUu3z3eG86WiKK3cIUhyovGK2jxPRir4Gf2AY61l3oMJSa6ItPQBBX5kOfJTBce5PNfmktbtZeCAAADKSKAfZJLkgctzPYJT9PMzBEI/D1ZGKK8AgO6f59xtIVm50vBWFt1DeQQAqJ6YuDaKlNMU0xWQc+3JeCDmqDLty5s1jSXvykaLHwAo3lT35K0WL8t8sgAARbQta2cJAYIESl3EwHA8jRRf6N8JKkcjFQ0Cc50stEwGoIlfgKQEiWAyHkc8nj0E+obKHAmUsyhqm5imXPnHCjxwx32sDPDQ1HGcTk+O98xJ0xLmBSCG/pefehFvv/Im76H/4AE464KzMWbQSLTr2B633H1bxPR/KlMYP2IsqteojvtHDkJaejr33/DPegy/ZwiXFrRq2xrHtm6JBfN+4HKAe4fdB7fHE9OZRSdhAWGBI2cBAQAcOduLlYUFSo0F8p1dqo+/lB0SJ8VfhsvTgzXeC0a/TfMv/sHllAncyY42pWRSFIQAAMvcxpEYjs6k9YOhLwSRhxGgQPX9pvFXyGcENlAaf072jLwMAUr/T8sYlBfdCTUn8wxkzQTVi1JzCKHOzQUlvEF2JgeByhaIjJB+MIZ+btkHU5YBIHkPQFn9BZR185jwD3quvBlpJbsrOYzVnkqwKzeALcmwa7SA7aoApFeFVaMFHQh2ejVAcaQhU9WIbd6b9Xjuj/1UzVp885RHAKD4rBVu5vgcZL/vc/i9n3Gqddlo8Z2PzkRlR6R8UXozYKgM6Ry4066P6QqSAwBiWiKlnQKkr8GEgJEWIeUXb/YMWNYedvAdWUKDOROI44WUKki2j8lnuYyiXkr3XHAyX84sEJBK//7Rv2+UpWAaf3OZGP2bFgsAQWz6w/oPxgWXXIi+A/rBsiy8+szL7Lw/MGYoul0WP69BdnY2Jo1+BAf27ec0fd3vZ56BZx97CiMnjkHn07pGtMmc2d9i8phH0Lbd8WjQuAEDALfc3ZcZ/+fO/pb5BPx+R174pC6dOFOhWo3qxWZnMbGwgLBA6iwgAIDU2VLMJCxQZi0QHO2mKHqgpp5+QBELvuMEOCoAklILvpw3ctn1nRpI+gHmRF+6wuXpDl/Oa7nszcQmTyoAdVkD2nG8Qz8LREsCqZzEMUBcAC53d3buI43jiJD/G45kO8DEHfwjkKJEjlIB+dkZ0FxnweW5iv/skK6Ffp6aDAAb6h/vQv31NcB0figl3WTVAQfSKsF/wcOwqzRKeEq/94NcoIdqWUt/EwBAau5I1ZwymWiNPs85WVP4c1R2WnwAQFnJgKHvLkf67qSoV1HWAADiV6Hva0U9IerZCnZggsDs52GZW3LBGxUursOvnKti4+d/mwggdtL0i6flZE5grhq6I1ICcLkvh2mugaGvyCuji7ZyQWK9q67viY3rNmDul98iPT0dE5+cijbt2sKb44WiKNBcWrTp+PmWjZsx/J7BuKnfrTAMA4+Nm8J/T7J/E2ZM5myDSO2vFasx4t4hOHzI+ffz6t49cVv/26FqzvpE/Ld101YuAaC0/1j3FdPmRSdhAWGBYrWAAACK1bxicmEBYYF4LJCTNZXl9gKNwIL89P94ZioNfW2oi56BupLkFFMvI2anVYX/8pmwKyUW2XKi/4/CsnaXBmPFtAcBAMRkpqidKBqaVmE4RysjNdI593lnlYnykPxzxA4AlLUMGIosp2UMiyo5WtYAgIJAb9SXN0QHy9zE4LMs14VpbsorBaD3m0ATshvxnCgKcdBcnsgSEcd4s2fC0Jdzthyp0TiSsTZ/buLhhwmnDNDrlt6gZyS71+r41ujd90YGAqK1H+fOx8zJ07kunxQFHhk+lmX7iFxw2LiRDC5EalRC8OO8HzBu6IPczeVy4c5B/dGtx8XC2Y9mfPFcWKCUW0AAAKX8gsT2hAWOJgsQOaCh/8JHJr4A+kFFxE9lsSkbF0D7biJg+Ipl+3bF2vD3mAG7QnwM4YHN5BM7Jp/aTWUZmus8Rx1BqsQ/gsl5pLt0UnNT0wQAkCo7ZnCNNGX6RGok9Rn4PCa3MmUJ1YbqOh2a1plLdKjUR9cXwfAv4DTu1KXfxw4AFEzdTu58CqhOX3WdynwodD5qlKZOzrih/5bLoUDZUEk0lhztxaokkVrZAwCQW7ffPwnjOEMD0XjAKfUidZZ8ucBARtklSa9TcIIASSYkDZp2Gkf/TYMyAjysSEBZdLBNLoGL1nS/jhXL/sSmDRvR4eSOaNy0MbZt3YbJoyfg71V/sSLAxCemoMVxx0abiln/d2zfgfoNG7DDvuyX35i879qbrweBCrE0IhF86ckXoGoq1q5ew0OI/O/Ogf1ZqlA0YQFhgbJpAQEAlM17E7sWFhAWKM0WMHW4vhoBefvvxbZLu3oz+C99DLa7YkJrOFGr0CoIsU9IWt7t4E7rF1KvnCKsvpwX+cdwKhw8AQDEfjORe2pwp13LdeXhGnNxZE1lJY7kmiOj6U4jhyOUprmVW4O/KFdWLbnVHMevJ0uyRWqpyoChbAp3+i1QlGYR1zP0P+D3vps030aAEyXSYmURACAZv/QKTqQ5mZafjh/gp1mSKx9rIRFFhVj34pSTfQTb1uFyX8hKNrLchNVrfN63IEFLqBSBwIBJo8eD5Pwoij9s3Cgc3z6+UonAGWzLwp7/9kLT1LikBQ1dh2lZ+OCNd/HGC69xOcFpZ5+OIWNHRM0iiNV+op+wgLBAyVpAAAAla2+xmrCAsMBRYAFp73q4vngAkvdQsZ3WqtUK/u5TAS26lFPwJlLl3MXygzqV8mpHBwDgRMspckls5kxwlhstJ1Iz2zqQgneKnOT/8RrhmhPVfC5JaUICiE5k5Y9oBG++nLeYtM3RVk+mxQYA+H1f5unIJ7paLO9/wbkpM8ab/RQIfEi05SuphI8ApxwAkFxQtU7QtDM5nZ7uiFRY/L45uSVbSWY20NuhNGQ2/2jvSTS78XtL5K5BnxPiAiByQNNYDtPc7GSYuc8HASqpao6CzRxIkOBK6wWTQB/fJ7mfIRWa62zmx+EsqVxOG1XtGPJzSOn3P//wE6Y+PIlr8EkVYMQjo1GvQX0s/20ZdN1gIKBylcoht0+ZBF9/9iU+nPU+P7/06svQ/aoecLvdMR9366Yt+OKjz7m+/4zzzuQSgMULfsYbL7yKIQ8N5z2JJiwgLFA2LSAAgLJ5b2LXwgLCAqXYAsT2r30/mXKAi22XVsNO8F88KaH5U+HcOaRkt4II5aI1Un2g8g4CA5Jp5R8AIIKvs+BO6xXSEQolN5aoPaPVJvt9X8Dv/YRJzRJtlAqfln6/kwIdpaVObjA2ACCYbyTa/oKfF9Sfj2ds8rwK+cSo4dZNJQBAspHu9NvDZjgQiaLf+2GSQJGj3BLruxLN3rbtg+GfD7/vU95XPhdAW/hyqMxsOWckkWKA5u4Blzt+hv3Ie7BYNUf3kTJA4RIrWa4DzX0pdN8nDAQ536PXM3luoFGk/psvvsHMiY8zyz6x8FPN/sEDBxkQ2LR+I3c9oeOJGDVhTBHmfQIP3n1tFl584vlC27yh740x8wf8u+1fjBk4Im8tUgy4d9j9nIVgmmZMHATR7kk8FxYQFjhyFhAAwJGzvVhZWEBYoJxaQF3+HtTFzxXr6azGXeDv9khCa6TCuaP68bSMwTGvn4p68vINAEjMoUA1w5EapRZTFDnZTIBoAABFUclZTaaRU+NJvz3mKZJ3jmmp6ACAaW6AN/uJpGyoaiezBGq8LRXKCtFUHFIFAMQKcqRCRjGVAEChTAviTXBfySAUqQNIcmUY/p+Zm8TJODFz1RU6x3uVYfv7ve/D7/uG56bvLM11ARTtBFbOoWZb/+Vyo0icUeFOu43VCgJt2+atGD1wBCgCf/aF5+Keofch83BmnkNesVJF1KpbG1s3bsHQcSNxxjlnQJLzy2v2/reHx9etVxcXXX4JtmzagndeeQsVKlWMif2f9kEEghNGjkOtOrWwe+duTvsn53/owyNwfId2kEi6VjRhAWGBMmsBAQCU2asTGxcWEBYorRbQFj0FZcVHxbo98/groZ9yd0JrJO/cRY9CBm+MyOTIUbBtb0J7pkHlGQCIR/GCpM8M/eeE7UgDowEAyXNEROcZCD4AO8eZEzk9OvEWHQAgx8+X8w4JgSa2DJPx3QDNdVpC45P9/EVTcUgNAECAFGWj9Il6RtNYy0R7AbnVqANCdEglAODNngHiXKByAuK5oAg7v8/GKudMnut4BwG5WSq1ccpUUtMCZU+2vR9uD0X3HelGyqjR/V+DMhRob6rWgZ1/ykQIbkTY99uSX3H9rX1YZm/O7G8xecwjaNW2NYY/Mhp169fFCzOexc8LFjFIcP2tN+RF5f9auRpD7xyEMVPH4qQunXjqLz/+Am+99DomPjGVZQDDNcoemDv7Wyz68SekpaVhwPD7sWbV35j84ATmIaC0/7GPT0C9Bompz6TGwmIWYQFhgWQtIACAZC0oxgsLlFEL2Gu2Qb9iLO9e+3gMpJYNIp7EWrgKerdRkBrVDN//UDbM1+dCqlcd8pWnllHLJL9tiv5TFkDYJkks32dXLfBDLHM3pKw9LBko+Q5FlQ402vWE0eWOhDabrHNHjrg7/Q6oaruY108F70B5BgDiiSgT4ZjPS7W9iSs4RAMAsjMfBsmrJdpiqVUPNbfD2P5bosvGlAHg874L3fd1wms4kfF7mPk/kZasAkc026YCAKC0ecpwiKYU4ZzfQnbmQ7DMrYmYg8ekEgBwSmVegiQR8d5d7Gz7cl6H7p8PRT0OaRkPMAEqcwXYmVzG5Em/N+G9hxrolDtZkKQq/L+O4sT8vJIaWWkMRTkWitocikoR9ci1+RSRHzv0QfS84Vr0HdCP2f0njhwHcvZJzm/c9Ilo1/FE3sq6Nf9gWP/BqFO3Dm7sdwvqNayPV595Cbt27MS4xyegclXak9NysnOwY/u/aNr8GI7qU/bBiHuHgEoAGjRuiDGTH8YxLZqBsgpmTpqOrmeeigsv7SYyAFL6tojJhAVK3gICACh5m4sVhQXKpAWiAgDZPuj9n4b13o9Qn+4PpU/ZlO9LxeUof38J7YfHQk8lq9C73AHz+CvoZ2/E5STfYYD+M3yQd/8FGH5Ih/6FfHgHjLZXwqofvf4+1ALOj/XNCR810R/rSdddS2m58nXRibuSBjniqElOdi0nbT0yKV/By0qFgxcdADgy74iTPv1VEqoR0TMAkr+vhD86qRkYJQMhFe9HvKR8ydo00e+UWA2aXxawh51tYutnfgu2ZU8oSnN4c16CqnaAy3N5rNPG1M/nfRu6b24YgsvYiDLJUZ85eRq+/3oeO+bkkBM5IJUDDH5wGDvmgbT8rMwsTHlwIn6av6DQ/m6753Zcc2OvvH5Uy//mC6/h8w8/w4SZk9GiJRE8gqP/MyY8jn179/H8/YcMwDkX5v57LknC+Y/p1kUnYYHSbQEBAJTu+xG7ExZIygLm6/Ng3PVkkTm0r8dDqlm5SAaAveU/GGNeh/XFEsC0IJ9xPNSHekNq3wzBAAAsC/p1k2Fv3gV15p2w126HOe3jvLXknmdAe/Iu2HsOhZ6zZYM8wED7YBTkbh1hPv0FjCEvQe7RBdoLA2AfzIJ+9SPAgUzOOkC2D8ZDb8L6cQWgm5DaNoE65GrIV5xC+eGwl60P+9z6aTVnMMidjoXc7xKYw16GMv5GyBedxOtacx1JPPm89lBuvwhSrSr5Z+7QHOqo62B9sgj2gSwod1wMZHlhDHwedqYX6tRboVx7Ju+B59i1Gq4vhwP+zCK2t+qeAP8lUwBFS+pukxmcLAAQr3MQ2GuyqevlNQMgnnORLVPh4BU3AEARTofVPb6WbHQ8Fg6AZN//+E5UHL0jA0apeD/ijYqXdgCAboFKS+g7yDK35AJMRLp5DjPz52RNh2VuzAUErobmiiwjGc+t5pUEWP+xKgaVItjWfs4OoM8+lU5ornOjAg/ksH/63sd4+tEneHkCAoaOHcFlAcGNAIJnpz2NBfN+gCzL+F+fa9Hrlt6FVAAIQHjmsSdRs04t1KxVE0sX/YJ7h92H6jVrMPnfjImPg2QIVVVFr1tv4PH0/0UTFhAWKPsWEABA2b9DcQJhgbAWCAkAeDRos8dCqlKhEACASukwbpgK6+9t0D4YCalSOvSrxwMZadDeGw57+968EgD11QdgTvsI1udLoAzvCXVoTxhjZ8F8PL/unQAAcpqN22eEndNasIoBCmXo/6AOuioPEAiUGdiHsqFf+hDkiztBG9cHOs31w4pC56XSBe3DUZAqZ0DvPSXsc3vbnrz9o1YV4EAW1JfugznmjSJj5DOPh/rqIHCZRLdRUd+wvD00qe301XPg+nIY5J0ri4xNpnY/6kZi6GBZO+HNejwpKbJEnbukU6/LaQaAE/28D7ISuQwncL2pcPAEAJB4BkwMH7Ni7xLp/lLyfrjOz1WjiO0oZQEACJyESlso9V+W64K4N5yyE+IMADvoRF7p937ATnkkqczYLOP0CpQEmMY/uVwoPrjcF8HluTqmaYJlAY9r0wpDx41Aw8aNYhofrpNlWdi+ZRuTBlL6f/2G9TFozFCWGMzJzsbLT72IXxcvxUNTxwnZv6QsLQYLC5QuCwgAoHTdh9iNsECxWMBatBrGbdNh79jH0Xql9zkcsS/IAWD/tQV676mQz2kH7Y3BgKpAv+spWB8uhPrCAEgNazoOdM3KkNo0hjX/T46eay/eB1TO4Oh8cAkARcwjzSl3aM57kDq15Ei+3udRdrqpaW8Ohr0/C8Y9T3NJgdSiHvSLR0OqWw2UMUCAhX7VeNirNoMyGqDIkZ+TX57rzKtP3Q2l19kMYOh9pkJqdwy0WUMd373XZNjLN/D6qFHZGVMhzflzxTTol40FfH5obw93sigIJHFr0D4eDalV/o8x5Z950OZPAazCddpmywuhnzWkWO45lkktcztysqextnyiTQAAhS1X0s5PShw8dze4PdeEfQWSjZIn+o4UdwZAKt7/RD83qRxX7ABAlPcj+Cwl/RlIlS19OW/lqgFYkJWmcHuuZm4AR6IvDe60G6FqqVMICKihRONxCD5fQVk+IvYbNGYIatauVcQMPp8PH7/9IT6a9T7SK2Tg0qt64JIre8CT5glrMgIXVvy+PI/oz+Vy4c5B/dGtx8VQVQWZmZmoWKlSqkwu5hEWEBYoBRYQAEApuASxBWGB4rSAvXITO+Gcqj+9H5QbzgVkyYluFyABtJasCVkuQHtTBl4J+YIORaLh7IyT49u2SUgAIFwJQmBOdVhPBg3I4VZuOh/G8Fegju4F870fIXdtBRgmp/vnkRTuz4S1bD2sxX/B+upXTvlnsODr8ZBPawNEeM7OPQEYDWrkOeuB/QXKFbhPAR4D6Zg6hYgP+XkBmwX+TKUTeXvIu0wb2tzxUNYT8VN+syvUgr/HNNgV6xTntYedOxUOUKLOncgACH0t8dY/CwAg0kcnMgdAKt7/I/LBDVo0EnN9SbwfwTYoiwCA7v8Rfu8sZuUn0kN3Wi/4fXOcUgBQbX5neNL7Qvf/BFUjor7knWDd9w18vo+gyI2RVmEE8wIY+mKYxgaWKNRcZ4Zdh5QBvvtmHvre2w+VKhfdC5UIzNGjD0gAACAASURBVHr5Tbz27MuFrqf7VT1w9wP3QnNFLjujsoEZk6Zh0fyFPP7q3j1x2z1E9irS/kvDZ17sQVgglRYQAEAqrSnmEhYoZRbgqH6gTv+h3lDuvpQj+9SCAYBABkAgGi41LhxdCHAA0FhK0afouP37Oij39IA6rg/gN/Kd5ym3Qul3CaxPf4Z+Q36EPXhOmoud8AHPQKqYDlTwQHtzCIwnP4f18U+ApkLu3pm5BKzf10G/dhLvXR11LfMTGHc/BWvpWicDgJzzaM+DVAwCGQrRMgACJQkBh5/+lzkJcgGB0AAAIOUcgPbVCMj/rSn0Zlh1j4d+9rAjAgKIEoDYPqTxOOUl7fyUhIOXrApANKm6cLfg933BcmlM0JZQO1oAgPDM9SXxfpR1AICUJgxjGbn5IIlSl/syWNZe6P557JRTNkBaxn1M3uf3zYas1IUnrS8I/Ey2+bzvQJIy2Nn3Zj8NklEEbJ6Wvnc8aTdDUdvEvcye3Xsw8j5K32/HNf3ffTMX3uwcUIR/wswpzBkQrVEGwQdvvIu5X83Bg1PGirT/aAYTz4UFyqgFBABQRi9ObFtYIKoFCqTkB/ellHq5c8vC0ewMD/RrJnI0vmBj5/eDUbD3Hc4rAeA/Gwanw0sV06C9PxJS28Ywhr0C89nZPJw5AIZfA/2mx8LOKbVulAdEkBMtdz+ZSwoYFBjyEs+jTrsdSt+LnL+760mn7OCFAbB+WcslA8jMYQDA3rAz4nN21oMAAPu/gzBueiwqB0C8AID65weQ9vwDu+axgJ4NZcXHkLwHC1+DrMKq2gRW4y6w6rSBXbkB/fqDnVETkB2QprjakUrvFhkAoW80HrCBZigJBy95UCMxqTxKv9b9PyTx6kdTAUhesi6JzaVsaCSSvpJ4P4IPkvz7QjwY90NW6qfMRuEmsu1seLOnwzTWsUPvTruBJR0D34uSVBme9Lu5bj8gFehkCNwEyrxIVXOkAR3AgeZX1BYwjb8hydWQljEk7owDkgQk9v+HHx2Phd8v4LT/ps2a4tGxkzHxialo1DQ28IIAA1ISqFCxQqqOKuYRFhAWKGUWEABAKbsQsR1hgZRZIE4AgIjsKAuAnHhm2ScnvmtrKA/1hnzysUVUAJgTIDddXrmrO9QJN8H6fb3DNbBhB7P6ay/cB3vnvrBz8iJZXuh9Z8D6bDFUyhy4qzsDBvrlYzlbIVBiwM764Bc5q4CICZUrusJev9MpEXhzMKRT20R8HqjnDzjzdF5qBGxEVQEgEKRAxJ/GRcoAYALArUuTu0otDbbqZrUAu2oT5389VWBVbwakV4XZ+JSElQSSBwAa5jK8y3GdMWknoVyTAMbu/JSEg+c4J3Piut9CnaNI1YWbOCdzAkzzn8TXZUnFntDc4Vnck33/k9hcyoYKACA5U5Jz781+CZKksbQoIMOb/RwMfQkVvUFRj2WpVNvOcpQB3FdCdXXlPorSIipjfyy7C7zrlA1AGS8u9+UwzTUw9BVwea6Ay31xLNPk9fnztz8w8PYBGDXxQcyf8z26X3kpdmzfgTmzv8G4xyegctUqcc0nOgsLCAuUXwsIAKD83q04mbCAsMCRsICpwzV7COQdfxbb6slKCSbtiDNrfewOa8AQyTp38cjlleQZS3ItsmVJAAC671v4vO8DKExiGc9LTSnOFDWNtZnGahBJGjG0J96iAwAlfV+JnyWxkSXxfgTvrHzY1AJlKZn6ctj2Qdi2l4EBkgp0p11XQC1AYQDA5b4ksQvKHeXYbDlcnh4MNtD7b1MpgO1HNJWOUAtTDf/Tjz3Jjv+0Rx4FEQdSu+2e23HNjb0g5crUJrVpMVhYQFigXFhAAADl4hrFIYQFhAVKiwUk32G4Ph8Eaa9DUFgczWrYCf6LHT6ERFqy0V1mx04ncqh2MS9PqgM5WVNhWbtiHhPcUQAAjkVKwsEzjT852knp0om2eEsb8iOwTj10Yi06AHAk3v/EzpLYqJJ4P4J3Vj4AgPxT5UfnqRzgTs4McEpT8vkBkiUFNIzl8GW/CEgaNO00jv6TTKAkeeBOu9kph7BNyEr02v3Azg/uP4C/V/2FkQOGMXlfj/9djpvuvAXpGZRlIJqwgLCAsIBjAQEAiDdBWEBYQFgghRaQvIfg+nwgpH3EJF08LVkpweSjuzJHv1yeK2M+IBFt+XJeyY2qxTysUEcBADjmKAkHLxWAjcOkfiI86f05khqpBdjRKfqZXIsOACQvNRj/+5/cmeIbXRLvR/COyhsAwM55zquwrQOFjirLNZkfIBVkgDQxfRf7fR/BtnW43BfCNNdBlptAUZuBgCpJcse0HikA+H1+pKWn8X4NXef/VbXIzP/xvVmit7CAsEB5sYAAAMrLTYpzCAuUQwvI236F65sHAcML/cxBMI+LrybySJhEOvQvXJ/cCylnf7Etbx5/JfRT7k54/lREdxWlOdIqDI/q2AU2mTy5G1iXm+p1FbVt1LOXpENSkmuVFABA63izn4eh/xzV1pE7yFC1DnCn3cbOTKjmOEGfwLZzklyLXZ6oHADEuu7NfhK2fTjh9eJ9/xNeKIGBAgBIwGghhpA8oElAgPdtBgKKgwgw8Hkm+UEJElxpvWDov0L3fcbyhPQ+U4mAy31pxEMtWfgzR/2PadEMJ5/aBV3POAXNWzaH2+NJjTHELMICwgLlygICAChX1ykOIyxQvixQJgGAA1vh+vQ+SN7CkaNU3ozR5Q4Y7XomPGUqorvkzLk8vaC5zoi6D4pqebOfKhJNizowqIMAAByDlJSDRynPPu8srklOtklyFWjaqVC1rpzaHHCuKPJvsu56Mmn/BXcXHQCg3snyUThAw1Vcqx1PI/k5jizDDwkeZnyX5aqQ5NogUEGWq0NWmsQzZZG+JfV+FFy4pEGwpAwU12CLI/GGvoilAjX3hXGNjq+zs5bun58rgykxAEA8HLLSCJ7020HymsGNWPtffupFvP3Km4UeUQnAsa1bMhjQ9YxT0bhpY0hyfMSt8e1f9BYWEBYoKxYQAEBZuSmxT2GBI2yBgrXtAQdUmz8FyppvYFdtBP+l04DsvXB98QAkww//hQ/DrlQf2qKnIO3+i3dv12oFvcvtsKs0gvL3l9B+eAx2WlVQSru64kMYbS4HVA/UP9+DrbhgtrkMJKlXMANA/m8NtPlTIe3f5MxZoTZoP+YxZxSa0zj5Vqi/vgIpex/MFudBP2MgoLiK3YoFQYviWiwV2RBEtkZp+ck0cuSiyVWRo+fNngHTcN6BZJoAABzrlZSDR2R8OVlTYJlbk7m2Eh4bGwDg934Av+8rrulOtMUbESaiNwLCLOu/6EtKriCAoCYUpQlkuW5UgKCk3o+Chyi/AIBzSgJNidOiOBtlGui+ubmygGmsCiArTR3w1D7I4BmBAKEapfwvW7oM0yc8il07ivKsXHxFd9w79D5RElCcFyjmFhYoQxYQAEAZuiyxVWGBI20BcuaVFR+xdr1+9rB8sjvVww4/ad1r309m2TpyuLU5D0PK3F1o23aFWvBfMgXyzhUMAJDDb2seSKYfRvveUH97DTAo9ZFYSihaQazINpcAWLVawfXlUEg5B/nPtqcyXHPGwlY06N3GQzqwxZlTVp3/DGJxpiCKsz+rwUkpM+HBAwexcd0G1kpu1qJZXmSl2AEAWYF+9lCYzc9N6iypie5KUJSmcKf3A9XGBjdHausFmMaqlER4BQDgWLgkHTy/70v4vR8npQaQ1Isa9+DYAAByxnOyZ8C2kivVIQk3l7sHNPcFEXeq+xfA7/2QHbnkWnT+gZJ8PwJnKe8AQHJ3Ftto+r7MyZoO297P6hmqejzzpuj+RQwKRJJ+zDycyf8evfPqLPy2eCn6DuiH5i1bYNEPP+Gn+QvQ6+beIBBANGEBYQFhAf55vTtrV6ry7oRFhQWEBcq5BQLOrV2pLvTOt8E1byLgdyS7jI59GABQVn0KqlG3XRWg/vY6O+nknFPTvh7FfaivXaGm46yTQ9P2Cuid+0Jb8gKUlR/DzqgO/0UToWxZAnXpy3kAgJT5nzNnxdrw95gBqO48wj1KiberNMwFABToXfoBtMZ3ExlQSDZqTmmW+/bsxZrVa6CoCp557Els27yVmZYHjR6C87sHUkNtSFl7AFPn7ANpzzpItgnpv7WQ9GzAnw3p4FbAMiH5swEzzvTqFIEZFIX0Zj0KyyoM0CTyChMbturqApfrAo6SUbTM7/8Whn9JChye/B0JAKDkAQDKAvBmTYNpbkjk1TgCY2IDAGhjjnO1IAXglMQAmKp1gqqdlBeht8xNXM9t6Etzo/7J/9yi8oC0jEFcjx6uCQDgCLx2KVoyX3XDgDf7JZjGCn4/I2Wb/Dh3PsYOfbDQDho0boiHpo5Dk2ZNU7QzMY2wgLBAebKAAADK022KswgLFLMF8soADu+C2bgLlH/mwmx6OpTty2BVaUB5kpD3b+FoOznvlC1gV28G/6WOox+QxyOAwKrWNDcDwA3/BQ+DpO0CGQaBMdJ/awqRAMr7NvKcoRqNpzKAQFaBU4JQL4+QLx4AgJz9rMwsUJS/Rs3qTKTk83rx2Lip+O7ruahYqSJO7NQBe3b9h79WrsZp55yBoQ+PyGNgjvsaTD+DBWy/Pf8A2fsh+TMh7fkHkm1BOrgN8B5iIIT66BdNgFW7ddzLBA/w5byeW2+avGOS9GZimEAAACUPANCKeXXrtgP2le4WOwDgZAE8wYBVWWiOPNxNULXOEbdb3gCAORtc0C3g+FoGGlS0UN7l7LlsKusxVgRg51+uDk/azVDUNkXunf6temHGs3jvjXdATv853c6DLEt484XX0eeOm9Hrlt5l4dUWexQWEBYoYQsIAKCEDS6WExYo6xZgJ33lx4CkcJq9fvYQqL+/BWkfRQgl2NWassNPjnpMGQAFItrq4uegLn/PyRq4eBIo4yBkBkBuVkGwExzgFQik/CcCAKz9aw1H91cs+9MBLVwu3D/yAZx3yQX4+J0P8fSjTzCx0oQZk7F963YM7z8YFStXxMQnpqJR08Zl6npTlQZdUocWAMCRAQBoVZ/3HZB8XjI18yXznsQOANB+/L7P4fd+VgZKHCRortNZHz5aK28AwHebNHy6xg23YqNvBy/SVBvzN7vQuLKJjnUNpGtlA8CMdm8FnwdkMWW5NjxcYlWU/I8/lz4f1v29Fg0aNUSlKpUhSRKD11MfnoQrr70KJ3Q8MZ5lRV9hAWGBo8QCAgA4Si5aHFNYIFUWKFjjblduAH+PaVB/eZHJAKmZrS7h+n+J2PBnD4mJAyBQny/vXAnXV8M5TZ6a7a7I3ACBFH67Rgtos4dyGUGhRiDC+WMgZe9NKgNg66YtGD1wBCpWrIiBowdj9Z+r8MTk6ahTvy4mzJyCgwcOYOidg/Ic/spVKnN/6jdm8sM447yzUmXmEpvHYZ2eVwYcOyEDGHgpjoSDR46/N/s5TmkvPhBAgaK2gGlQ5NNI8DMQHwBAZ8nJejyXpyLBJUtgGJHBpWXcByq3idaOxPtRnBwA2w/LePrXNBz2Seh+rJ+BgI/+dkORgF5tvTipnvOu7M2RGRwoL4CAoS+DojaL6c6D3wkCsqtWq4qatWtFe13Ec2EBYYGj0AICADgKL10cWVggGQtIOQfg+vx+SPu3MHu/ftYQKBsXQps3nkn7/OeNYZJAatKhHVFVAAoT9NlQl76WpwJgdO4LdekrkHL259Xwy1uXQlswHVKmw3RsZ9SAcfJtzPQfTwYApU6Sw//r4qVo2bolWp/QFl99MhuPj5+K7lf1wEldT+Y/E6ESRfbvHHg3aywXdPhPPft0PPP4U/jknQ9x+bVXcR9FUZIxb4mPdYiniOl9e4mvHe+CIgPAsdiRcPCclQkEeBqG/nsK6uaDb1+B5jqHa+l93vdKEAAgOo442PnjfWlT0J9s4km/G7ISW4bRkXg/ihMAoMonAgD+3qugRrqFQz4JflNCBZeN/p1y4DUkvLnCjT3ZjsSdS7HRvo6JK47zIaMcZgek4JUSUwgLCAsc5RYQAMBR/gKI4wsLHE0WKMjcv27NOkx/5FEYhsE1/RTh37xhEx4dO5nT/qmunyL6xKTszcnh1EqqsQx2+P9asRoH9h9Au47tULFS5OgccSjI23+HtHMV5MM7HABDkkGZDVa9E2HVPLZEpAqD79zQlzja5HauakKxvRQSSA/etg7l6lzHt5AAAI40AOCAAPSuOMzkZnwXGKa3JLmhubrB5bmcywxKGgCgbTk8B6+DALHS1Cji707rA1XrGPO2yhsAQAf/Zr0Ls9e5mAYl0BpWsjDg5GyYtoQVuxWs/E9FNY/NQMG/h2W0rmGiX8ccbDigYOFWDc2rmpwtQBkEogkLCAsICxzNFhAAwNF8++LswgLl3AIB5v4/f1+O9AoZecz9dGxy+s+64BysXrEK69esw3U398ZpZ5+OYf0fgGmYXAJQr0F9rvnf8e8OjJ8+ES2OOxa//vwL/vl7LU4963Q0bNKIgYHIzYa85Rdoi5/lsohCv2CDB8oqk/sZXW5nycOSbL6ct6D7vyvG9G6wpjWxpCcqKycAgNIAADh7MPRF8Hnfh20dSOI1Jfb8unB5/gdVc2qVjxQAUBpBAALLHDm4dnHZuDwBAFm6xOn+v+1QYVpAJbeNHEOCbgIn1TVw3jF+PLk0jZ/VrmCxk6/IwNwNLqRpTobA33sU5hDwqDZua+/FH7tULN6mMbGgpgCNKpm4pIUfLaqlBtCK67JEZ2EBYQFhgSNgAQEAHAGjiyWFBYQFUm+BaMz9JNfX9cxT8e+27ezwE1vyoNGD8f0333HUv2PnkzBq0kNY/OMiTHvkUfj9jjxf+04dWFP52FYt4940l0B8PwnyrlWRHf/gmSUJVoOToJ8zDLanStzrJjageGu8Sb7Mk34XTP2PhCO8AgAoPQAA7YTYynXfp5wNEJ++vSObp7m7QXOdCcBJ3T7SAACtb5rr4ct+GZb1b2IfoxSNItI3d/otUJRmcc9YXgAAcup/2KJh2U4Vu7NkHFfdROuaJt5b7WYA4LKWPrSsbjIAQKAAkQJm6xL25MgMCFD6PwEA8za68OsOFTXTLfRs48Nryz3cv2MdA14DnDlA4EDf9l40FyBA3O+bGCAsICxQ9iwgAICyd2dix8ICwgJBFojE3P/NZ1+xgx9g7l+z+m+MHDAMzVo2xyPTJ+PA/v0Y1n8wzzjpyamc8p+dnQ3dr0NzaUhPT0/I3vKu1dDmPAQpK3GJMbtiHegXPASrRouE9hD/oNSnd5MyBMlXedL7MpnV/9m7Diipim2766YOM+QoQSWJBAUFBDFjQsyoPB/mZ1YUEwIGRDAHTM/09H3jMwtGzFlRAUUUUJAoiCBRYaa7b/zr1J3u6Z7pcLv7zjAzVK3113/MrTpVtet222fXOfsUc8MrCIC6RQAkv18kWMbr3VuLeRi94xCBFg+1lkEl7JjUErLSA6o6KGM+ezHvh7uefEUAq39KaP2xyFMwjbm+pTl4/yzKULRBCARPA6VGFNIaCgGQbu/vLNYwfbGGgOLgrD4xdGpq4YFZIaz6W+IVAYZ20fHYnCAnDDo0tnH+nhH85/sQVv4tcef+n71ivP/mKEPrEhv772hwPYE1ZRJ6tTSxeJOcMTpgySYZizfK6Nlq+yhHWMi7J8YIBAQC9QMBQQDUj3MSqxQICAQAJOfwd+nWBUySuJBfNuX+8rIy7uAHAhov1RcuKcG1l43FiiXLccdDd6PzLl0xeewN+O7b2bhqwlgMPXZY0VizjcugTR8PVrauaFtOSSvow27l5RVrqxn6F9BjU4sM7yYVSI0LuwWCJyVueYtx8AQBUHcJAL/ezWLeD78IgPheTOMH6LHXYFu/1YDoYVXE3AoIgeBISHLHouBsyAQAOfc/rlXQPOTgkgERLgq44i8ZT86tFAEk8IggOLlXDB0a2dzhJ+FAcvZP6hnDz+tlHkWwoVziFFWzoIMz+0T5mHg0QbroACINnpsXBGMO2jeysa5c4mP329HA3h2Mos5MDBYICAQEArWJgCAAahNtMZdAQCCQFwLxHP6FCxZCVuREDj+F8195/dU49KjDMX3aW1mV+7v16J7i4B8y7FDcf/u9fNxZF52DkWedwp3/Fq1acrX/YlX8SehPfftqSOsW5bXXbJ3tll1hDLsdTqi20gHc8G4iAUwe3r01r73QzaWs7AYteHy1+tXFOHiCAGj4BEAs+iKM2Lt5vW+pnYuPAKg6uWUthhH7mJcKdJwtPpIBEiSKilD7QtMOA5NaFLHvyqENlQCgnH1ywOf/KfN8/ysGkjiru28SB1y1RcIv691wfooGoHKAs1crfIwNYESPGCwHeHeJxrUCDtrZwMs/B/DbXxL2amfi8C56xuiA3q1MHkXwwVKN6wb0a2vAsBlPT1AkB2f0cSsOCLFBX15hYUQgIBCoYQQEAVDDAAvzAgGBQOEIxKJR3D35Tnz87odctK/vgD2xfu06/DxvAVfpH3vjNfjsg0+yKveTU/9/Dz6O5594FsOOPwqXjr0MC36cj7//3uJJuT/f1StzX4Ty7WP55fznmoQxmHueCrP/mbl61sjz1PDuLZwcqAzvZmBM4+H9ktwBsrInFHVAweHLNbIBYbQgBHhpN3M+GCh8vzkkqRmY1AqyvDMX7yNdB7+bW2Hgs8LNMo2Hz6vavoXbyDLSsTfANOfBsn6FY/0B215P0oVwHKpFn+4W2P18kM4BY03BpCb8hl+We/J0iELD/Gtkcw3QKDn3n/2mYV0Zw4ieMTQLOXjs+yCWbpJ5uUDTYbBt4ICdDJzQI3N0QOdmFu6bGeIpADuU2rzvrNUqZq1WOAlB5ELEBBcb1BQHfdtYaB6ysVtrkS7QAF8rsSWBQL1HQBAA9f4IxQYEAg0bganPv8KV+OM5/L+v/B3jR41BoyaNeEh/NBLF2IuvzKrc/9OcH7FowS8YMHggOu7UkacO1ERjkc3Q3rwcbBOFDPvbnNLW0I+5B6QLIJpAoDYQ8FTbncifFIKgDWS5KySpRUEEQWTrLdy5LrTlEyVS6BxiXP1B4NHvgli1RUbPliZO7BmDWvHV//sWCT/9qWDtVgnk3A/uYGDGKjVjdMAx3WO4f2aIawtIDDzKIN5IW+D03WN4YV6Aiw1SekL/dgavREAlB8/dM4qQ4uDTFRoXKoxHJ9QfFMVKBQICgYaGgCAAGtqJiv0IBBoYAnTbP/bCKxMOf5OmTXjOP93iT7j9Rux38AH48O33fVPuLwY+edH7UD+7C7BroJwURQEMugDm7icWs0QxViDgGQFPBEAWa7LSE6ESV2DTS7OspYiWP1CU9gSF0YfCl0OS23uZUvRpwAhETYZnfgxg4QYZ3VtaXOU/W6OSg5miAw7rouO+b0NYWyZxLQEqPzh7tcrJg85NLV5S8N5vwwmxwRN7xPDQ7BC2xBiO2kXnRACVM5QZMLJ3FP3bUcSIaAIBgYBAYNsgIAiAbYO7mFUgIBDwiMBfmzanOPz7HLQfHp7yIF574VUcd/IJuPCKi3nevh/K/R6XlLGb+sEkyEtzhC8zBifQGPHkVWYZgF7maWq7417Qh91C6nqe+mfrZFu/wzS+dUOZ7Q08zz9zGDOpuFMYMy27FGClkKSmYKw5D2emkm4U/k9pALnaj9/9gCvOG40evXvivMsuxP89+BgWzv8FZ486l58nneXaP9bi8QcexVeffAHbttG3/x7416hzeSnG5PE33Xcbn+660eN4WsiU/9yHXn13w8fvfIj//d8zWLViJU8dOeK4o3DauWcgFA7lWp54noRAsQQAYyVuHXu1vydcY5EnQAKUleklnoaldJLlbgiVXpP/QDFCIFCBQLroAFkCrw7w+iINW/XK71+KBiBnv1tztxpBXGwwTgD8skHmQoX0d6o2UKq5pQlJRFA0gYBAQCCwrRAQBMC2Ql7MKxAQCHhCwLKsag7/zz8twOZNm2skh9/TotJ0YtG/ob15BagCQNqmhmH2Ow1m7+MA2XWmE83SIa+cBfn7ZyGt/zWjfoDTpIObBhBuXtAy3brt78AwPoNj/1WUo5V+ATInBEIlo3m+c7oWd+DJMQ+XhLmzT63NDm14SkdJaQkmj52IFcuW46Z7b0VJaSmuHT0WoXAYk6bcgvVr/0wQCOkIALJ19UVX8moOF1x+Mf7332e4/sOl4y7HMScdl3ZNRIZEyu/hREixrSHdQBedj0+Z71JrBMLn5ahnbyMWfQlG7CMAxdyMMqiBwxAInlzsMYrxAoG0CCSLDdKtP5Uh3LWFhe/XKPgfiQ06rh7A4I4G3lui4e3FGhcojLeOjW1cNrAcmiwAFggIBAQC2w4BQQBsO+zFzAIBgYBHBGZ/PRO//rII+xy4HzruvCNYXPrZ4/ja6MY2LIH21lUgIqBqc0LNYBw2EXbb3jmW4kCZ+X9Q5r4E2NUdISfYFPqx98Jpmn+ZMNOYgVj05aLCq73gmOsGNk4AhMNhTLjjRjRp1hTXXTYeG9at5zf4ROxMGnsD+g3sj+tvvxFU8eGuSbfj0/c/xthJ16JN29ZZCYBIJIJrR4+DpmnYfc8+2GOvfhi47yDs1GmnjNoPggBIf7J67C3o0dcAFJnSwjQocg9e357SAuKRIra1HKYxG6Yxs0JML8lT8vKyVenDWBjB8PmQld0LGF1liO3A/mQurLunwv56AWBYYL13hnzaEEj/PBDmVY/DfunzxCDloVGQTz+Y/9uc8AysKVMTz6QR+0O58VRYD7wB6//eA4IByCfuA+XmM4GSIO/nrPgT9v8+gfXOLDjzlvP5EFQh7dkN0vGDIY3YD6xFaoRN1XnkK4ZDmXQanGVrYU15Fda0r4HNW8H26ALlqhMgHT0IPIGdTvTpj2Be9G9POEkDdoHyyrUp8zsb/ob90hewp82A/f2vQNQAyeNzjI4YAOmUg8B2ap1i31m4Csbxk+D85pZHWf7GzAAAIABJREFUZTu2gjptAtjObWC/8Q3M+1+HM2cJ0LSU4yOPHQG2Q3ayk1T531jkKvOf0jvK8+uT23d/uI45tXTPPQHgoROtgdZClQfO6hvlAoE0t2UDjQMOIibjR9p/BxNn9MmeiuBhOtFFICAQEAgUhYAgAIqCTwwWCAgEBAIuAtKq2dDeuwEwq/+4M/cYCXOvs71BZRnQPpgIacU31fsrQeiH3wi7g7eQateAjVjkORj6p8U7ch52oKh7Ixg+L2PPOAEQv/HnBEBSCP/qVau5w5+unXzmSOw1eGAKAeDYNq4ZPRaLFizkBEKX7t0wZfId+OxD2m9lO+eS8/CPM0amJY8EAZD+uCzzR0TLH4XjlHs4+W3fRVa6IVQyjivuF9VMC+btL8G69aW0ZqR9ewExA/asylKfWQmAYQOAcAD2K18m7MmXHANl8un839Yjb8Oc+KzrRGdorE1TKA9cBOmI/on0oXQEgDS0H8xz7k042QlzqgzljrMhnzOUjy+YAHAc2FO/gnn1f+Gs3ZwZ5qAK5fazIZ9xCKC4191pCYCnx8B68TNYD79dzRbr3w3qc2PB2mUuj1hXCIAHZ4fwy3oZbUpsTkIsWC9zwUCKDujZysJLCwKcADi2ewwHd8p8zkW9t2KwQEAgIBDwiIAgADwCJboJBAQCAoFsCMi/TIf62d3VuxTgtMuLP4L6ye3VxQQLsBWL/A+G/jEnAmq+SdACR0ILDs84VS4CIB4B0LV7N0y86ya0bZda9SA+vkWrljxFIFIe4QQCaUAQAbB7v75wHAcb12/A/LnzMH3aW5j9zaxEREFpo9JqaxMEQKbjslG+dRJsa0XNvzpFzkDl9LTgSKja/kVaAr/VNv41xb2F99iyEQDVTJSGoL4+AdJe3WE9+zHMSx/2NlfTUqgvjAMnINJFGhzRH87qjXDmLk27ata9A9RXr+M37nkRAIfuAfWpq4DGYdif/gjj1Dt5ZEHORqTDgxdDHnkQ71qNAOjQEmyfnrBfrIykqGpTueEUyGMyC59WJQAoBP+F+eRsMwxob6JHCxPPzU+NAPhypYp3F2s8L59iTkihn0T5TuoRg24zvLJA4yH9lLNPAROk3H9mnxgv65euJYsNdmpm4+L+kZRu7yzWMH2xhoDi4Kw+MfRqVUyaS07URQeBgEBAIJATAUEA5IRIdBAICAQEArkR8JMAyBhNkCcBYOgf8dxqOHruDfjRw0MN9lwEwA4d2uH6y6/B4oWppeAoYuDm+26HJEkYf8mYhHZA525d+N+oPxEAy5cux/233YPBB+6LMTeMw0/fz8WEK6/FiaeOwLmXXsBFBqs2QQBkPnw9OhV6jG5na4NAKvwllJVeCJVcUfztf3kMxqiHUsL7QQ77o5fwEHpn2RqY598P+5tfUhabDwEgDekD9ZkxcDZugXH8ZDiLVydsSYN2hfLwKLAu7XiEAc2V8vyYQVAfG81TB6pGAHhBT333pgSBULW/s2YTzDPvhv3l/MQj1rUd1OfHgvXYEdi0Fcapd8D+7KeU57ReaeCuabFhe3aF+uJ4HspflQDwsl5Kn1D/fRGPoEjXkgmAo7vF8OkKFRsjEhflO79fFPP+lFNSANqW2lydn5z/5BZ3zkkA8K1FGto1snFBvwienBvEkk0y+rY1cXbfwkL3H5sTxI9r3fKAlwyIcFFA0QQCAgGBwLZEQBAA2xJ9MbdAQCDQYBDISABIMowDroK1y2Ge95oxAkANQx86GXa7vjlt2fY6RMumwLbX5OzrVwfGGiEYHgVZ2SWjyVwEAN3gL1+yDI9MeRA/zJ7D7fTuuxvOHnUeeuzWEyQK+dqLU/HsY09hh/bteCUBuuX/+N0POQHQvXcPTHv+VUx97mVs3LCRVwE47KihOOWc09G4SfoqBfWCAPi7HNbTH/JwaGn4PkUfGTl5xtDrKvOwu3dIa9Nx/kak7A4QRnW1MakpgmGqBtK16CVSbrt54s0p4f3SUXtBffwyEBFAzX73Oxgn3pQyVy4CgDv2j17K8+Kdv8p4Pn21W3hVhvrStZAO3SNh23rsHZiX/yfxb9aqCdTXJoD16ZyWAJBHHwflmn/w/uaN/4P10FsZ15n8IJPzrzw2GqQBwPdN78zRN6REKyj3nAf53CMSpuwP5sAYcXNKH/WV60CpCekIACIYCBeaw565EOa/pqSkL6TTH0hed5wAIJX+EtXhjn2zoIOLB0R4OH5VDYDNUYbXFwZ4VsLJPaNoEnTw+Jwg6Bb/mF10REzwXH6SmWmsOejQ2MaebQ0e1k9z5NtIKPC5eUHM/1NGm1IbVwyMxAvA5GtK9BcICAQEAr4hIAgA36AUhgQCAoHtGYGMBAD9cG7TE/qRtwNq2ANEDtxygtXDYklMUD/ufjiN2+W0o8emQ49OK1JVPec0KR0kqQ2v+05K+PWp1XkCIOlWOtnRLAZjrwQAzWHon0OPPgeqIlHnGkWdBIZDDRzuy9LSOalxcb34BOn65CIA1CevhHTivpVrJJ2BcU/w/P94Sw7Rj//N/vpnGMOuT3Wonx0D6bjB1QgA1qEl1GnXu7f1cYd96HUpuKR9f8qinGSwnvuksi+lG9A8B1YKKhKZQLn/iUaREW9OTBAE9HeKVuBRDcsqicd4GH9abImwuOl0V9cgTfSFVwIgeZOKBJzcK4aB7Y1qBAA58nTLP3etgsUbZf6/yw03GoAIgD5tTDz8XRDry1O9/Z4tLR4RUAf1Z31574URgYBAYPtCQBAA29d5i90KBAQCNYSAtHIWtPdJBDCNk0SiW10OgrH/5TlJAHn+61BnPJS+CkDzTtCPngInmP4mO3lrka23wLJSw+hraOsJs7kqAMQ7xm/tSDF7344GfvqT8m2BQR1MfhP3+QoVlgPs1d7AyF4x/qM7W95urucfLnOVwumGkH7gf7taRf8dDJy6m3tWdZ0ASKcqT2HR5FCReJz9+U8JlXrl6hO5ajyBRorqmZ7bXy1IiQCAbcP45+1wVqyFcv+FkE8dkhCbI4xqV0vC65uqQAscCi04wuuAnP3SObDFEgDJt/aJBaRLNci5OrdD3Imv9l5UUeuPkzwpznFStQL+d3L+Jz6bKsJHAn70DvzzwJR3oJCUA5oiUZ2gShWA5L3wtRRJAFAlAFVyuEO/c1OLh9vTd0tyFYANEQlv/+qWYd2ttYndW5uY+ksAZYYbAXBoZ52X7Vu6Wcb3fyicKPgrxriSP9mjFALRBAICAYFAfUdAEAD1/QTF+gUCAoE6gQDbvBLa65eBRTMrY9MNvtXzaFhdD4LTuD0gVeSj2xakjcsgf/c05BUzkFI4Oml39k6DoA+9Oed+LWspouUP1HjJv6oLyVUBIN4/TgDk2kg8L7dpMHvebq7nq7dIiVJh5CCYNnBGnxj/8U+tXhIAk0+Hcd59KfnYtJfELXKTkmr52snPnVXrEwSA8uRVsO6ZCvvNbyGPHwFl7IiEcnvyGbnVJEhQ0rs4Xq4zLvQ5if6p2lBoweMKNZF+HOW5n3RzSo5/tRSANGHu2SIAEuXuktMs0kQAeN1I/Ea9aAIgXbUDEu5LQwDR2qpFAHhcsHzWoVDuPo9HBSSXAaThKREJRRAAFJ5/wq4xUMg9hfiTeN+JPWIIKk4KAbBgnYKZqxWeJnBh/whmr1ZABCGJBxIB8NvfEn5Y4+br043/N6tUfLxcTRAKWnUJEY8oiG4CAYGAQKDuICAIgLpzFmIlAgGBQC0jYMQ+cEXyAASCI2A7G2HE3qWfpfzfauBQ7ysyItDeGgPpz5+9j8mnJ2MwB10Ac/fMithxc4b+JWLRZ2pP/I9PnLsCQHx9cQKAfqTTjRtFAtCPdrp5O7iTzn98v/pLgBdzG9k7ym/gsuXtSswdnymvl+alCABqpPb9j54xflMYz+mt6wRA8s1o3GGKh4aTuBrlWJNCu3HCTXDmrwAJvdHmKHQ843MK7ScNgFZNwHrtxNXdqcQcz3VvUpLxzTRi70OPvQHHKcvn7fWxL4Mk7QAteBIUNbcWRt4Tk1N8/dOwHnijcig5xVPOh3zaEDi/b3BFAJOE8qo6slUd87QEQBqHmgvuUQh/p9TKF5n2UBQBYDuwnvkI5mWPpKQXZCOAqmkfxKsZDNzVE8y5UieKiQCg2/9TekfRtbmF+2eGeAm+HZvY2G9Hg5fgo0bPW4YdPDU3wEP8KXKIbvS3xBi26Az772jg8C46JwwWbpBh2eBEQsfGNk7uFeV6AKIJBAQCAoGGgIAgABrCKYo9CAQEAgUh4CsBQLTBzP9CmfNcQWvJNcgJNoV+1J1wWnTO1RXbRLndQwWAqgRA/Ec7/T05TDf+b6rCFg/LzZa3SyRCtudxAkCVXEKBSIDkVh8JAL7+TVthz1kC+5ufYb8zm4f8U0sovWd5Tv2IAEhunCwgB7T3zlnfMRKY1GOvwzJm16IuAAOTmkDVhvBSk0Q41VSzZy6CMXyyt1J3FYvIOwIgTVk8MiWfczjksSPA2jbj+fTmZY+mqu736eyq6ndoWU0DoGq+fMYUgNOGpC0/mM35p7U5azfDPP0u2F9VVgkgcT/l9rPBOrcFCQlaNzyboiXA36mXrwXr2zmtCGAhEQBU3QSgCJAkTYWaehmEXYGAQEAg0AAREARAAzxUsSWBgECgEgHTmIFYdCoceyP/IynVq4GDoQWOQS4CgEqfxWJTAcfgt42kcG8a32S0xzYs5VEA2dIACj0bq8uBMA4hhy21fFU6e9Hy/8A0vi50qoLGeakAEDdctXY3/T0bAUC1urPl7eZ6TvYpAiBOOJAQWHKrVwTAHWdDvuBI7oRRzj415bqTIe2/G8yLH+Tq9TwCgBz8k2/L/ryCAKAbarRsAuf7xZAvOQbK5NPTpgBUfTFIFNDUP4FpzIJt/14DZAADYyWQlW5Q1P2gqJXq+AW9pF4HOQ6s5z+FeenDQNRIHaXKXBjP+WEpnHV/JZ4VQgBQyIs1ZRrMG57xtjKqEvD8eK6oT63QCADpyAHVKh3kWkCcVLKnzYDxrykpUQPZxip3nQP5/GGuJoUPGgCOs5VXpZCklgiGL821bPFcICAQEAgIBNIgIAgA8VoIBAQCDRYB05iNWORJOE4EWmAod/5j0VfBmAwtOBJwYhlTAKi/YXzJ8+gluRNCJZfBMhdltadq+0P5+hEoP72SMY+/ELCdYBMYR94Ou2U3T8OjZffCNOd66uulE5VZU9V9oKj9IcmVt8OOvQG2/QdsewMcZzNU7WAwVprTZL4EwJqtUta83VzPaUHZCICcC97WHarki1NtdGlwD347zMP2HxsNfmt9+l3A1ggnAJyla2Be9O+MzzlBUJECQCkEjmnCOHYSWKNQ4sY2320TkWKZ82DZK+FYa3hKDRyqne5UkANE1VRt5ORTegaFZJeCsaaQ5Hb8M6covbddRQnHgTN3Gcw7X4H93my+aGmfXpAvPRasXXM33eK3dYnNFEQA0OiIDvP2l2Dd91p2pzqNMN+2IABgWrCe+hDm2P9WJ0eSj5bSJq4eAXnMCQkyyQ8CIF7dhKJBQuHLIcnt831NRX+BgEBAILDdIyAIgO3+FRAACAQaLgLxm/D47TRjYUTK7wU5roraD7LcPQMBIIOxEOi2ibEmbo1xpRty2aMIARbZDHX6WEjrF/sDLOX+DzwXZh+3treXVr51ImxrhZeuOftIUiu+f0neKWdfrx3yJQB2aWFlzdvdq72Z9XnToFO/CQASKpy5COY598JZ+ge/AVZu/RfMm5+H/frXQEkI8vF7w1myhlcEoPJtbJ9eMMc8nvE53fhzAmDHVlCnTQDr2ArGqIdgv/Q55IuOgnLLmZ6iALyeeUPql8uR9aoBkMCEyIafV/KSgBS27yz63X2kyjwdQz5iAKRTDgLbqXUKjNuEAKhYgbPiT1hPvO+mnixalSAv2C7tIR3WD/LpB4P16JhSRSAXbrk0ANzb/7thW8u5TosWPB5aYFhDerXEXgQCAgGBQK0gIAiAWoFZTCIQEAhsCwSi5ffDNOaknZocWrrVTi8CmDyk8odmLnvh0ol8INu4DNq714FtqayFXdD+qXzgrsNg7DMKkF0ROy/NPwKAIiWOhhY41su0oo9AoEEgQMSKM/83Huov9e8GcmpRGkrsLS7ACBKpqGgpuewNAoW6twlD/wyx6HMJcVNZ6Y1QyZV1b6FiRQIBgYBAoI4jIAiAOn5AYnkCAYFA4QhU3tgHoQVPqSYalVkDgOZUwJjK0wckuSNCJVeDyqBRbj1j6e0lr5SXBSQS4K9VhW2AnP8eR8MYfGFezj/pFrgEwMrC5k0aRVEQgfD5UJQ+RdsSBgQC9QWBavXuSe3+ySshHbYn8FcZj6ywXviscjv0/M2JIBE+0WoOgVjkaRj6pzylhBqlJmmBE+DYa/n3tONshG1TGVabR3lRuUqK/gqEz4Usd625hQnLAgGBgECgniEgCIB6dmBiuQIBgYB3BEzj24qcfcpDTm5U5u8E0tzOmAJAN98k/qfH3nFL3AWPgSS1zmpPDQxNncYohzLrSSgL3gQs3fPCnZIWMPe+CFaXAzyJ/iUb9lXQjoUQDF8EumkTTSCwvSBgfzAHxoibPQvdyWcfDuWOs4GAur1AVKP7JJV/x94CNXAEGHNL+FGzrMWIlj/IdVm8NQZV2w+B0FneuoteAgGBgEBgO0FAEADbyUGLbQoEtlcE3Lrlb8NxtnAISFVc1Q6EFjwhZxUAWemJSPk9/DaJxKYoCsDUv8loLxPGrGw95LkvQf71o6wVAsjxt3oPh9nrGEANF3Rk2xsBQCkepvEFLHNJRW36eFi2q+NANeNlZVeo2gHbTlCuoJNMP4iU9y3zZ1jWAh7lQe+16xDZcBwimSrD0qtbUMGYUvE5aArSxGByW8hyt20ruJdmqwlBQWsZbPtPLjLpCgrG95lOUJB/wiucRqqWoYJJzbm4oCzvDPo8y0r33CUESXSRhPlufSnnyUkH94Xy6KW8bJ8fjfLbScDTMhfDcTZVnK1Zcbbp9hw/U5m/33Tjndde81h0cg5/otRkHuO9dHWcv7nKP50/nZuiDYYWGJ4gAqLlD8M0ZnoxBcYaIxi+ALLSw1N/0UkgIBAQCGwvCAgCYHs5abFPgYBAoE4gwGJbwDatAEsSCXSatIPTugecQCNPa/TTyfc0YZZO5HRkUuOuTLFILbuX35wUrTECauDQlGGWOR+x6POwrdWJkODsdiWeykGVClRtnxQn0E88s+GR374re9PNJ4U+W+YCODaVnrMLNZXtJDlhQg6yqh3CneXabDVfUjC+GxkkbKlo+/LbYXIS0zbbgf3Nz7CnzoD9xbxUobud24Dt3gnyGYdwnYBibv6T923ZqxL57f5gL4HU8uksVXVw0WdaGwRAXOUfqPzOoPdSUQdBCx4Hy1yIWOQJHvKfqynqXgiGL8zVTTwXCAgEBALbHQKCANjujlxsWCAgEKjvCPjpsBaLxbYgANyojqkF1513a4hTZQO3pKGfePpJABj6FzBib8G2qdxcphvvYk8w3XjGIydIYV3hZEnNNdqbHn0Fljm34PMsdHUUXi6r/bnIJZECtdkoekOPTXNJHSdWC1MzTgao6t5QA8emhNZnnNxxYE+bAfOaJ4FGYSjjToJ5/dO8/GE8AsCZswTmxGd59QkSRaSqBcrVJ0I6frD72YqP11QoN50O655psGctSoxPnttV+afb//T6JfHzos+rWwkg3ipLSSb+wkp56L+4/a+FV0tMIRAQCNQ7BAQBUO+OTCxYICAQqHMI2BZY2TpACcAJ+RMKnG2PfjqsxWJZ2wSAEXsPsdjUom5K46KOFGLMnRTr90SqR03i4dW2afwAPfoybPuPWnb8q66Q8YiAQOhfvjvI5PTq0RdgGDOKOkuvmGbrR2lBWuAYqIHD/DCX1YZLeDwP0/gxR7pGzS3FTYM6hOuakL5JpubMWw7j+Mlw/tjodgkHAMPkjj4nAHrtBOPUO2B/9lOKCda9A9RXrwO2RlLGszZN4ZTF+N/TpRC4mi1PebrdT56QIhxCJWNqDjBhWSAgEBAINDAEBAHQwA5UbEcgIBCofQSkVbOhvXcDYCaJDWolsDoOgHHQWM8q/iyyCcr3z8Fp3BYOk+G07Aon3ByQVTglLROCgH46rMWiVZsEAOVGx8ofB90UFt4kaIEjoAVPTJjwE89iIwD06Gsw9Hdr6VbYG4qkth4InelbNQjbXg2q0GFbv21jgiN5/xIUtT+C4fNzawR4g61aLz32Bih6xXHKCrTg57CKKI/gSVDUvmkNW09/BPOif0MatCuUp6+C8/0SGKfdkSAAIEswhl0PtkNzqK9cBzQOwzjhJjjzV3AH31m6ho9nfTpDfXE8nAW/wTj9rowEAC2C3g09Og2m+aNnYojez2D4EshyZz8BErYEAgIBgUCDRUAQAA32aMXGBAICgdpCIC0BQJMzBpNE/aiUH0iULHvLZsc4YAys7odzA346rLnWlOt5bREAirY3omX3wLKW5lpS1udMaoZQeDQkeac6RgDYPLfZ0GfUUI5/UbBxQTZOAqj9ijJE2g1RyuHmZdrqWmPcGQ6GR/lKApCwXbT8v7BMuimvzVSO3PhSWL2qDeX59VVbggAYsT/Uf18EZ+U6GMdPSkkBwKatsOcscfUS3pkNSgmglkwASNnGZ1gij5SIvQ7LmO2BDGM8nScQHC4qluQ+ctFDICAQEAhAEADiJRAICAQEAkUiIC98D+pndwJOmh/3kgJj0Pmwdjs+JwmQkQBQgtAPvxF2h/7bLQFAavdUzaFYAbx0wmB+EiqFRgDEIv+DoX9c9P6KfJWzDqc8eVc7oZI8yWc+21rBy7i5mgZ1tUlQtSEIhE7xZYFutMMjGfPafZmkaCO058EV5fIqUwKs5z+Fee59lTf4PyxNjQAAYJx8G59due5kSPvvBvPiBxM5/kQY0HgeQfDMGB4ZYJx6Z9YIgKpbIfKEomJM4xsPqQEMstwFgfDZkKS2RaMiDAgEBAICgYaKgCAAGurJin0JBAQCtYaA/Mt0qJ/dnXk+IgEGXwSr17FZ15TRjhqGPnQy7HZuqK6fDmuxINVGBIAWPAokiFfsrTGpiZMwmKIOSNm2n3gWQgD4oWtQ7Dl6HS/JnRAquSyzen4GQ255t3thW8u8TrXt+jENgcBwqAE34qbQ5hIeD/EyhnW/VScBnGVr3Bz+xVRpA2C9dgI2buGaACk3/Ef0h/rYaNgzF6WE+LP2LVLH59AAyIYR14yITYWpz8iaAiQr3RAqGedrBEfdPzuxQoGAQEAgkB8CggDIDy/RWyAgEBAIVENAmf0UlO+ezo6MFoZ+yPWwO+6VsV8mAoCEBfXj7ofTuB0f66fDWuxx1gYBIMudQKXwig2fluWuCJWOr+Yc+IlnvgQAzR0tv6+O34onvyXkKB6AQOj0vF6dGAn+xT6o0xEOyRtyz/GSgqMd6hXhkdh4leiHqlUA7jkP1vVPJ274SezPHPM47Ne/BkpCkI/fG86SNbwigPrsGEjH7g373e9gXv4o2I6tIV98FMzxT6SmEGR4i0zjazDWqFpIPxEBRuwdXhbTcagkZmWjdAYtOBKqtn9e76boLBAQCAgEtjcEBAGwvZ242K9AQCDgOwLqjAch/zQ1p12npBX0YbfCad4pbV/lm0ehzH2p2rPtmwCIaycUmzutQAsez0vbVW3bkgCIRZ6DoX9Ubxxjwo6xxgiGL/BcYs1PfHN+yHzrQHoAAytEAfM1aiNa/m9QNYdiSat8Zy62P2PBCq2HgcWaqv45+2o+jBNuBtulPRcFJPHAdK3yfdkISd4RWuDIalE7lArEy4Hq78OxN3OcMxF8vm9EGBQICAQEAvUcAUEA1PMDFMsXCAgEtj0C6geTIC/9zNNC7JZdYQy7HU6oabX+mYgEp0UX6EffDSfQiI+pSw5VzUcAeII1ZydJao1gyVVpy9n5iWc+EQC87vnWW7nyeXFNgizvDEXbnztBktyem6OUCctaBFP/Fpb1iwcxNe+rSKelkGm0HnuL53EDlvcJ0vQkIUJK31DUPSHJ3Spq2duwzCWwzLkwjVkVkRTFkkXu5DRfMHwhqMxcPq2+RTtU3RvlzwdLrii69KOz9A+YV/8X9qc/AlEDUGWuE6BMPBVsjy4ZIdWjr0CPvZNEilHFgpZQA0fw6JPU0oU2DP0zGPonvLShuP3P500VfQUCAoHtFQFBAGyvJy/2LRAQCPiGgDZ9HKSVszzbszv0g3HI9QmHPj5Qe/daSCu+qWZHEACeoc3QkUHVDswYtr6tCADTmMmV/x0nqXxkvltlGrTAsWkjG5JNufXnn6uoP2/nO0u1/vk4x5GyO2GZC4qak1Teg+GLcjqlpBWhR1+tFh5e6OT5EB00hz+lKgtdrV/j6POyX4UooF82vdmh9zRadlcG3QQGKvmnaYdBDRwm8vy9QSp6CQQEAgKB6v8N/7NsrT9UuQBXICAQEAhsjwhYBrS3r4b0x4957d7eeTDXBICsJcZlIhLsjgOgD3PVtqn56bDmteg0netDBEAuZ9VPPPOJANCjL1fcdBb+n+H8HFQKTf8PiHgoPjQ9O6mSeFftNYiWTSlK4yDX+VV9LV0n/P9AefjFtnRlIzPbtBEpmwIqdVjfGznaVPGBIkpqs+mx6dCj04hKyTotY004qUdRAZT7L5pAQCAgEBAIeEdARAB4x0r0FAgIBAQC1RBgsS3Q3rwSbINb/9pzYwxm7+EwB1/olgc0ItDeGgPpz5+rmRAEgGdU03aUld4IlVyZ0ci2IgDcPPHviticgkBwBNTAoZ5tuDes5JCv8TBGBWMKGGsKxsJgcltIrBkkpSsk1oTXXs/V6OaflPAdpyxX14zPqexguHRiXuP16FSPZSNZhQOpgUnNedi/JLWBJHfk0QaS3MFzxQND/5xHWZBQnX9NgiTvAEXpC1npA1mh0Hm3VB+9tySOaRrfw7ZYNhVBAAAgAElEQVQW+jyvN4LHv31WWqI9URSHZf6aM22EzkvVDoIWHF4TSxE2BQICAYFAg0RAEAAN8ljFpgQCAoHaQoCVb4T2xuVgf63Kf8qk8oDZiAQqH2jse2nCvp8Oa/6LTh1R5yMAqKQbVwan3OH0zU8884kAiJbfD9OYU8QREAFwUkU4tHczscjTvKwiY+TglwLc6W0Nuu2mG18S+Ut2NL1brt7TMudVEACRgs2QM+4SAJU16nMZoxJ8kfL7AKccgAo6FyoDKUk7VDj47fn/pr/71SJld4P260+jvPcdoAVPgqK65T+zNV4mjyot6F/mvD3PZSv+PJtuhlcbxfSzrZWIRV+pSB/JFBEgQQscAS14YjFTibECAYGAQGC7QkAQANvVcYvNCgQEAn4jwP5eDe21S8EimwozXVEe0GnWCdobo8G2rK1mx9ptOIzBF3uy76szy0I875pu0AtpVPYtFqWqBtnDeQuxTWMo9FdW+kLV9oGs9OJmLHMhTPNHWMYcHnZOgnihkqtdRzdD8xUzXj7u8oQQX7a9FU8AAJLcCaGSyzzfUheKdaHj/CAAQCROYDjUwOGFLqPGx7mRDg9nrVHvfRFUgWBP/tnLh/Qg+0bsPcRiUwFH9z5dpp4eyLPiJ8ltgUQyKV3GNH6qFhGwrUmK3KsXPQQCAgGBQN1DQBAAde9MxIoEAgKBeoQA27wS2uuXgUWpFFVqszvu5WoDmNlF3qgigLnXOVBm/jctkUC3/xQF4KX56szWYQKAboWpFJ0ktcvs2Nur4TjlOfOYfcWslgkASh9xb4qPS1MqzcsbU7N9fCEAaIlMg6ruzUO9KUKhrrXqyvWFr1BWuiFUMi5v5z8+IwlLUoRH8ToPgKLujWD4vMI343Ek5f4bsbc4kUflOtN9rt3IFaq2EtfMoDSFgxEIjfQ4i+gmEBAICAQEAvw/qUIEULwIAgGBgECgcASkVbOhvXdDdSefMRgHjOF/V2c8BNg5bsGVoNsnTT/jgCth7Vq9fn26VfvqzNZRAoBytIPhSzzdsns5WV8xy4MAiEWerHBovKwydx+KiGBSW8hyZ5ATKcu7+BrinnsF1XtY1lJEyx+oqNVeiIWqYyQwqQkve0jaALLc07d0hWJWF9l6CyyLctaLa4wFEQidCUUdWLAhyp2Plj/oSyUEcsRDpeOzRtAUvNCKgbwcZtndsK3lFX9ReOnFQPBErsUQb6R1EIs8zrUO3JQeIgCG+PY9UOw+xHiBgEBAIFBfEBAEQH05KbFOgYBAoE4iQOX/tPeJAKgi/KUEoR9+I6jknzLjYSjzKCy3ALV3WYVx8HWwOu3raf++OrN1kADww0GqCqSvmOVBAOixt6BHX8spdObp4DN2kniqhCvkVwpJbufmwXOSoFJQrrg5Mo/mzt3WW0Fh3DXamAaGIBfyk6RmYFIbHvlBRIGfef7p9uAnyUEOb66UFS84+lF6keZhrBGC4VGQlV28TFtQH7rVj0WfS5O2IHMiSwuewEktN7LhKx4BIMvdECq9pqD5xCCBgEBAILC9IyAIgO39DRD7FwgIBIpCQP5lOtTP7q5uQw1DHzoZdru+gKVD+3AypOUz8p8rQST09zTWV2e2DhIAuRT9PYFUpZOvmOVBAFjmIlAlAMfZUsiyfRhDCvjhClG8TlBUUpknLQXvYnteFuGWHvzaS9ca6qNCkppyRX9Z7g5F7e8rKUDCe7HoM77k3fsVch+Lvggj9q4PeKoIhE7mN+0102xOEJHyf+bGACgVWiIuiVpIZYiaWb+wKhAQCAgE6h8CggCof2cmViwQEAjUIQQyEQBOqBn04+6H09jNUWeRzVCnj4W0PtsP3eobc4KNoR91F5wWdFubu/nqzNY1AqCGRMl8xSwPAoBO01/l+NzvR+4eKiS5DRR1EFRtP1/y7U1jFr+9dZzCKwHkXnc+PYj4aMRvl8mxpXDzYhoJ1Omxd3zJuS9mHTUzllWo7J9UM+Zhw4i9D11/vyJNxFuUlIgAqKHjEGYFAgKB7QIBQQBsF8csNikQEAjUFALqjAch/zS1mvmqBEChJEA6O9n24qszW8cIgHxK7KVgZFugco1OqAkga9Xg8xWzPAkA0/gWpAXgONmFImvq/c1uN30udv5rsREpmwLLnJ//0BofwcCkptC0wyrKKeYf/bDtIxxqFiS/ohKyr9LmehhG7B3Y9vocZIrChQK1gDddlJpFR1gXCAgEBAL1DwFBANS/MxMrFggIBOoQAhkJgBZdoB99N5xAo5TVso3LoE0fD1a2ztMunEZtoB9zH5zSVp76++rM1jECgG5qQyVjPOEQ70TlGam6gvzrh7B6Hg1z12Fwmneqwg/8jkj5PXDsDXnZTte5EJKC0gBI4MwP1faiN5DWgMzTAwKhMwqOCDDNuYiVk4Db1ppZog9WiQgIBE+Cog7Oy5of5RzzmrCWOytKHwRLLqu1WU39K1BVANv+I+1noq6Xvqw1oMREAgGBgECgQAQEAVAgcGKYQEAgIBAgBLTp40BCgFUbheynIwCon7RyJtcEgF6eE8RsdtINbsgEgBoYikDwHzkxkxe8CfXb/6TFl5x/nlIRapqw4ytmeUYA0CJo/mj5fbBtb6RQTgBqqIMkteIkgKsTkH+LRV+AEfuAdpz/4FobIUPVBnMlfq9aCOVbJ8K2VtTaCmt7oprOt6f333E2AQikCFNS6ggnAqzfKt4ZxnP/g+Fzs5b/rG18xHwCAYGAQKC+ISAIgPp2YmK9AgGBQJ1CIBMBYHccAH3YbRnXKs9/3VN5QLt1D+hH3QmoIU/79tWZrVMRAN7EyFhsC7Q3rwTbsCQ9XmoY5h7/hLlHZe1wXzErgACghZrGd6A6547zt6dz3ladGCuBFiRROG9VKVLXaSNa/lAdj3agFTNOcpCjyVjjnFALAiAnRGk7GPoX0GPTquT+y5DkHbnugKIO4OOo7J9tLYUkta4m3lgpdqggEBwBNXBoYYtJM4rIqlj0Jf7Eb9u+LVIYEggIBAQCBSAgCIACQBNDBAICAYEAR0Avg/bmFWmF/XIRABTurcx5HsrspwDbzAhobjtVXCzLx3D2OkQAMI9riRMAKN8Is99psNvvCXn5V1C+fQxmv9Nh9j+jGtZ1gQDgJACFyZMegL25Tn/AqJygW6u+XwHrJBLgUZjG7DoeCcCgqH15CbxckQCCAMj/NYhFnoOhf5yxBCYJNIZKxuXEviYJgPx3JUYIBAQCAoH6gYAgAOrHOYlVCgQEAnURAcuAvGIGUL4J7O/VkLb8Adg22ObfYHU5EOZeZ+dYtQNlxsNQ5k2la660fe2dBkEferPn3fvqzHp0ujMtrvIGLTPB4XVj+eTWqx/dDGZGYRxwJZxgU7DyDZCWfw27ba9q+f80v6+YFRgBEMfBtlcjVv4ELIsiGLwponvF0M9+ktQWwZIrQGkBhTQ99gYvU1d3KgOk24UELXAktODwrFsUBEB+b4Chfw49+hy/2U/bKqp9kCaDqX/BySYindK1ZAKACCnL/AGOY3FyKhg+jxMIpjEDsehUOPZGboIqQKiBg6EFjkEm/QZKN5JY8yoRAAfDFXz8DmASFKU/LHMOf4e9piflh5ToLRAQCAgEagYBQQDUDK7CqkBAICAQ8IaApXM9AGn5jLT9rd2Gwxh8sTdbfjuzdYgAkKQ2XACQiICszdIhL/sSiP5dScro5WB/rQQsC0zfCqvXMSmY1iUCwN1bvDTae3U4GoDxMoGB0Fme382qHW1rJWLRl2GZCzLeBBds3KeB5IQGwxdDlrtmtNjQCYB8yLdcsFOKS6TsDk66ZWqEdbDkKkTLH4Bl/YpAcCRU7YAcBACreB4nzdxKAZQ24FbZiEALDOXOfyz6KhiToQVHcsLANOZUsU2lD4eBsSYpBIADA3p0GsXqVPSXK0g6WxAAuQ5ePBcICATqFAKCAKhTxyEWIxAQCGyPCLDIZihf3ANpzTx+6UtOajwtwOwzAuag8z3D4qszW5cIAHknhEsn5sQhpwYAuZqdD4Bx6ISELV8xKzICIHWDNs+XN/RPYFvL6txtOeXHB8MXQFZ65DyXbB2o+gLVgbeMHypKwNUlkUBKBRiIYDjzZzBadi9P32iozU8CgET94k60qydxAnfuY5EnYOhfAUzlDj8cvcL5Nitu8ykVo3qrjAAgQmofyMpuFVoaZVDUPQAEYRpfc8ef0jkYCyNSfi+v+OFGCbh29ehL0LlAJUUPuKkfRuyjFALAsn7mZAFjQS6GaZkLQdEMRNiJCICG+vaLfQkEGiYCggBomOcqdiUQEAg0BASMiLsLjwKA1NVXZ7YeEgAJXYaNy+FopaTnBqaXw1FDsLseBLtJRziNd4C948B6QACkvsSW+StM41tY5s+wnfXcSdq2jZyuAxEIne7bMuiG2DToVvZb2NaqirKB25YQYFIzhMKjuQJ9uuaWcfzOFwxU7VAEQpUClb4YrUNGIltv4bf6/GtN2xeB0Nm8+kW07C7Y9p+Q5J0RDJ2NaPmDsO01vF+2KgRVNQCoVGi8pKdLAJDAZtUbfheQuF1OSsReBxyjotzlBWAswCtWJIsAJgiACpKPIlfc56YgAOrQOyaWIhAQCORGQBAAuTESPQQCAgGBQAEIOGBb1vJbfbZlDdj6X8Ecm+ek2y26wO7YH06TDgXYzT6koRIA9GM+GL60ILzcigsP8rB/q9ex1Wz4ipmvEQC5z9oy58GyFnJn2ebigUZBGBU6yHWiKJpCKtRE1nGUJ06EB+2ToiBsey0ch8pn1qY+QnaF+UontHgIyIGlVJeG2Kp+zuK35nr0Feixd/g7RGH7itIn4cQTDvTvYMllaSGpHgHQC7HIU3CcaIVIpVYRARCEFjylWvUKI/YeYjHSYDEgK7sgGL4oUfmhOgGwkBM9FLlAugREABj6ZyICoCG+rGJPAoEGjoAgABr4AYvtCQQEArWLAIkBKrOehPzb12nr0PPVMAbjgDGwuh/u/vPv1YClw2m2c9GL9dWZrUMRAPkQACyyySVc/lrN0ynkJZ+CbVyGTIKKvmJWiwRAupeFQptNTgr8yqNBHHtdjTrM8dBqcp5qr9k8/JocMMtaDsdeW+Pkh6LuXSEqV32XpGYfi7zgC/lCOeuU/16ouGLtnUH+MxGJQ2Ug48KPRB4FQ2chWv4Iv+2X5I4IlVzNw/RdXYWVLimQRYgxOQKA8voTwoJxIUEWrNAAiFZZsAItcAgMYxZPB6ja6PtGlnukRACAaYhFn0uKvBEaAPm/BWKEQEAgUBcQEARAXTgFsQaBgECgKAR+W7YC4y9xb81ufeBO7NgpfahufJIfv/sBV5w3Gm12aJOxf9nWMrz7+tto2boVDjj0oNzrs3QoM/8LZf4b3JnP2pQg9MNvhN2hP+8m/zId6lcPwthnFKxdj8g9V5Yevjqz9ZQAoNt++aep1VCyehwJY/8rqv3dV8y2MQGQlhRw/ubOsmn8CApjduy//LtB547WadVuVot6iQscbFvLuWaCZc6HZa/yNUVClrshVHpN2pVZ5iJQGoDjbClw5UnDKhzXTKJ3xU+w7Sykw4lu011CgG7/j4EWOJqnf7jCfVGu/h8MXwiKjEjX4gQAlQlVtP1h6p/yKgCqNpjn6ZNdI/Y+9NjbifOhOSl1RVEHpUQaJNtPRwBQ5QCKLjD0GTxFQFZ2h2nMEikA2+6VEjMLBAQCBSIgCIACgRPDBAICgfqLQC4CIBaN4u7Jd+Ljdz/EVRPGYuixw7JuloTnVFLyX+UxD7gKAZBwWCUFxuCL0oape0XbV2e2nhIAyjePQplLubkAtBI4Whh2x4EwB54DJ9BouyMAqm7YshZDj7wAy1rqAxGQPTze63vrdz+6CTZib8PQP/RFPDFbHjqJwJVvnQTbWuHLNmSlG0Il42osrcKXRRZgxHG2VlQAoJv91MYdeLUfHDiwjJ9AWhDUZKU3QiVXFjBbzQ9xyYf3ORlA1TAUdUDNTypmEAgIBAQCPiAgCAAfQBQmBAICAe8IOI6Dzz/8FI/c8xA0TcW5l16AF596Hj/PW4Ap/7kPu/fri7V/rMXjDzyKrz75ArZto2//PfCvUedilx7dEXfee/TuieNOHo6HpzyIE0aehLdefZ0vIh4BsGnjJrz+4jTM/nom/3v/vffCsf84Hs2aN0vYoAiAUVdfhqnPvYz5c+fh7FHn4riTT8ATDz2OF558LrGpIUMPwZXXj0EgGKy+0Rxl/NIh44SaQT/ufjiN2/HH2vRxkFbSTRIlvAZgDBkPq9N+3kFN6ikIAK6ECEiUkx4vDZYdSl8xq4MRAOl3b/MyayS4V1yrmwRAfE+mMbviNrmsqG1mJwDAlecN/VMfCBX+JYAAqeMHhha05rioHePvv8pLZ5KDLUk7gElNIMtdwFgzSHL7guwXM0iPTuW38USa5Gpurv3ZFWr+uXrX/HM6Xz36WgU5QRoUjFcXoMgALXBMzS9AzCAQEAgIBHxCQBAAPgEpzAgEBALeEFj66xKMv+RqbFi3ng9o3qI5opEoysvLOQHQfscOmDx2IlYsW46b7r0VJaWluHb0WITCYUyacgvWr/0zEb7frHlzbN26FaOuHo17brqT2yMCoHGTxrj5mkmYM+v7lEXtc+B+uPrG8Viy8FduIxwOo3GzJljz+x+8Xzwl4P233vVMACizn4Ty/bOA412ULJkASFe2ziltDf3IO+A07egN1KRevjqz9TQCwIXDgbz0CyjfPQ1ENnHBRWO/y+A071QNU18x85EAoNxk2/6D5/KTUrorgLcVjr2RCpfxPWrBf2askZ7r5TGNmbz8GoVaF95UBEInQ9WGFGiC8vmXcKeKIhMojN6x1nDdAsfZDMcxIcs7IVQ6vuAb8UjZnTwFophG6vTh0hsymqBQcBfLisodxUzGZUJCFSXyDs7LEnew9fe8pz8wDYyTBE3BEIYktwNYCLLclYvhyUqXvHAnQT9ylBV1L2jB4xKCevFN0PsbLbsPlrUkB1ki8ffazwoTeQEpOgsEBAICgQaMgCAAGvDhiq0JBOoiAu++Ph13TbodXbt3w+R7bsGyxctw07iJCQJg86bNmDT2BvQb2B/X334jFEXh/T99/2OMnXQt2rRtzZ13aldefzUOPepw/L5iJa4ZPZb/jQiA5UuWcRsdduqICbffiBYtW2DyuImY98NPmHzPrQgEtAQBMOGOG9GkWVNcd9l4TkoQCdG9166eUgDYpt+gvT0GrMwlM7w2p0UX6EffzcPR2eaV0F6/DCxKCu6VLVO+eq45fHVm6zEB4Cr/PwTYZgKyTMSKr5h5JAAoX912/oJtuk6vba2Gg3I49mY4pOTvscSfrPRCqIR0DfJX4a8qypbr3Ur3nG5pSTk9XY42OfVudYJ1XNDNcTZysT5y7OFEKwTbvNwEU931M6GolaUb81lrtPz+jKXgvNpJrhmffoyNyNZbOYnhX1O4toIWPJmHmWdrtr0aevRlrvPg5Xbd2xoZxzwYPt9Td7ec35RE+T6eJ6/2hxY4NkXUkN4LyqU3jbkArDS2ad6+CITOz7lvTwsTnQQCAgGBgEAgBQFBAIgXQiAgEKhVBOIEQDysnsL9ScCP/j8536tXreYOf7p28pkjsdfggdx5b9WmNW594A7s3KUTqooALvhxPreRKXS/qgYAJwBGj0ukIXglALjo35zKVAGvQCYTABT6r71/A2DGUoY7jdpAP+Y+OKWtvJrl/Xx1ZusrAWBEoL01BtK6X+CUtAIcC06jHSCtnQ9z4Hkw+4xIwdRXzDwQAH44pIkNcNG4EVC1/G6KaTyVMEtVNc/rVeOdJakNL1tHYebJzTJ/RLT80YoKBPnbrTpCljsjWHI5F4XLr/nhmGdXoo+vp7JsXCXplN9a0/emaABZ2ZXfqhPRQjfz7md9OUyqhGB8B8v6jYvR+dnoTEPhS0DpD16aHnsTevSN6utgGhRld17iT5LctCdqREBR+T/ahxs5oUCS20DVDoOqFZYC5WWd27oP6VNQpARFQTC+53aQ5E4cm3wjLrb1XsT8AgGBQP1EQBAA9fPcxKoFAvUWgQ/efh+3T7gZvfvshutvn4hli5di0tU3VIsAoAiBiXfdhLbt2qbsNZ2AX1UCYOGChXyOTl0744Y7JqF5y+aYctNdPIqARP3adWiXUgUgGwFw0VWX4Ph/DOel+xirzClPF7rv9VDsDv2gH0kkBwO/qf7y/upDZRXGwdfB6rSvV7MVTsHvGZWt8zJUEYbs3u72znco7++nQ5RXGcDYFmhvXgm7SXtY3YdCmfl/MIaMg/bRzbDb7wFj8MUp+6ltAoDnaEen+eawUcm4QPh8ntvttdEtbKTsXtjWMq9D0vYjp5RU2qu2bIJvhU0YDwk/Na9oh8o67zkqc2RZVC4l+vhQd893c4e2/jdvpEfq3u+oKN2XafcKJzACwRN5yb/ttWXSi3AJl8sgyR22V2jEvgUCAoFaQkAQALUEtJhGICAQcBGgG/5rLr0aq1a4StBVNQB26NAO119+DRYv/DUFMsrPv/m+2/H35r+qlfCrSgCUNirFTddM4mJ/yW2PAXvi2lsm8IiB5DKAVQmAXn134+KCr73wKh+eLpJAWrsA2vTxgL4189GqIThygNeiTw5FtzsOgD7sNj6OnH8iAdI1uqk2B3kLv42P99WZra8RAJYB7e2rQSSNucdIXp7R6nwAlPmvw+oxbJsTAKQWHym/D469ybevBcaaVOSM5745pXD8aOS/sPmtsXftimqLzVGyzl9hPJpdgqLSTfLIlJDy9CDaXLDN0N+vrA1fINqUD+9Vg8DQP4cefa7oOQtcqm/D8o244Lfasakw9RlcpyJ7k0GVDrTgCVxrYHtrlRFAKhhTEqkwFAFA71n+US7bG4JivwIBgUCxCAgCoFgExXiBgEAgLwSoCsC3X36N+269h9/uD//niXjkngcTKQBUBYBy+B+Z8iB+mD2H2+7ddzecPeo89NitZ4qCf1zxvyoBsGOnnbBu7Tq88fJrmDPTLc3XpXtXjPzXaVzoL1cKAK3h558W4Lbrb8LvK3/HwH33xrjJ16BRYzf0llrGm3vGYO+0N4y9zoXTbEewreugvTEabMvaxFir17Ew9r2U/1v96BbIiz9KiyE5rcahE/LCVxAALlw8PeOnqTD2vgDKrCddjQUqs3jg1bC6pYbL+4qZhxQAWh8Jxhn6F8U54NXeDMYdYypHJit9UsKJ6VbaMhfCNL+DZdKtf/Hh4iSMRyXaMjkslA8fLX+Q6xr42XhuubwrFG0gZHmXRPoBFxI0F8My58I0f4Rj/+UDvvlXOYiW/xumQQKkRZArfgKWpy1KMQiGL4Cs9MhzJGmhUvnFd7gQoOMQ/tmaBCIatOCxGaOM5F+mQ/3sbqBK6dS8F1bgAGnVbGjvueKP+uE3wu7Qv0BLlcNikedgGJ8hEKBKD4fxByT4SVog9JkSTSAgEBAI1DQCggCoaYSFfYGAQCArAj9+P5fn33fYuSMmT7kFLVq1rBeIZbq5t3ceDP2Q6wFZ4/tgf6+G9tqlYJHK215rt+GJW2gW2Qx1+lhI66uLhyVHCngFxVdntr5GABDuhOtHN8HqOoSnADC9jOf+mwPOrFYe0FfMPBIANeUce31Piu1HTjjdxKva/llN1QzRUezqvY+nm+pQybi80g6qiuF5n60O9KSojsBwqIHDi1yMDSP2PnSKwOAEUDYyhEGSd4QWOJKTV8ltWxMARYKQdni0/BGY5hxIrAlPiRD5/zWBsrApEBAIZENAEADi/RAICARqFQG6UX/orgf4zbyu61zlv2//PfCvUedilx7da3UtxUymTR8HEvBLbk6wKfSj7oTTonPiz+lSBSisP1mITlrxDbQPJ1UTAhQEQCW6+WgAVI5yAMsAi/wFJ9QkQcpUPfdtQQDQGmLRF7hOgn+q7cW80fmMdVXag+FROR1jwjZafh+vBFDfGkU2uNUH+uW9dNP4DrHIkx7C4fM2XYMDSGdhCAKhU3ycw+ZikxQVYNtULSUzEUBih4HQOVDUPRPzVyUA4NjQPpwMGBGYvYfDHHwhpHWLoH56J9gmV3vBKW3DU6eszvsjPp5Kr5p7nQ1l9hNg5RthdTsExv5XQP71Qx5hkOm59MePqREAO+zOCUXll7cBvZxHFdnt+sAYcg2cUNOcuGX7rlEDQxEI/iOnDdFBICAQEAgUi4AgAIpFUIwXCAgEtj8E9DJob15R7dbebtkV+tFTAK2kkgCIh5CalbXWjQOuhLXrsEQf+kGqvXE52F+rUrAUBECxBIC3V3NbEQDk+EfKboNlpupdeFv1tutFaQbB8MWe1eHrZ1588c6wHwKEtXfK3kmdQtdk6l+BBDBt+4+0REC6kpbJBICx/+VQvn+Wl06NR1qxv36HNn0sJ/noe9UJNoH2wSQ4JKI69Cawzb+5KQSS4v5f/Hu4IqWAbf0z63Paa3IKAKVyqV/cA7t1DxhDb4b68a2QVs6E17Kttr0GscjzcOx1vBwmpUy4BCClmpyUSAkoFGMxTiAgEBAIeEFAEABeUBJ9BAICAYFAEgKZKgAkq/vHu8vLvuSh6HQTzVsadf+M9pLEAr0egK/ObD1OAfCKF/XzFTOPKQDx9ZEgYDTyGF9DfWikVB4MnQVy1vJpevQl6DzaoXjtgXzmLawvOf+DEQidlTPCIZd9HgYfm1rHRQHJ+d8TVPGDhBYzNb/y4U1jFvTY2ykilIwFK6ItBqZMnyAAZBVOuDnXUnGatId+9N28xKcy+yko3z2NeNlUKAFOzrKNy3iUldO0Y4WDL8MYdAFQ2oo77VR2lQgDai5BkP65U9o6hQCQNiyF8s2jvCoMRRrYbXryaAKuDSDJuV6HtM8p/9+213L1/3iJx4IMiUECAYGAQMAjAoIA8AiU6CYQEAgIBOIIZHLYnSYdoB9zD/+hGm+JH7DxP6QRsxIRALnfrcJSAHLbpSYmL9YAACAASURBVB7bkgBw568fJIAktUYgfF5e5QaTT6B+kAAyVO1ABEIji3b+43s39C+hR1+so+kAtF8iO0gbI7Pz7+2TlF8v0sHQo6/yCBhZ6ZxWa6Ha9ydNoQSgHzIB9k6DoM54EPJPU9NOTBFUlAaQLCLoNG6X0GRJIQAqvperPq9KADjNdnYrjGxakTKn1eVAGIdcV01fJN3CSPzTiE3nIokk1kmlNBW1T63jn99pid4CAYFAQ0JAEAAN6TTFXgQCAoFaQSATAcBvkQZfDFL5TxAA81/npf4STSuFPuxWfnMUb5k0AJLFAr1uzFdnVkQAeIU90c+t5X05JLl9XmNJwT5a/l9Y5k91UD2eyu/14U5isTeUddkZplKKgdAIKOrgvM7OS2fLWsIrP9jW6jpzvqRxoAWHQ9UOSmwhk0PNw+ur3IbTrbe0bmHB+fdxoVTbXg04FiS5YzUoUwgAJQhHCfKKHnb7PaEfcQuUOc+5EQDBJjzkP/l7lYxV1RAolgBwqwA4YBuXQ176OeRF74NtWZOIQHBKW2V9Haqmw5CIJlXnkNW+CARP9vIqiT4CAYGAQKBoBAQBUDSEwoBAQCCw3SGQQQOAcHACjWAcNI7fTlGr+oOaxKb04+4H/RCllq0KQFWxQC84CwLAC0qpfXzFrEACIL4iPfYGFwbMXUs9/33mP4LKCraEGjgaqrZf/sMzjCCHjwTyLHNJ3RBAZBoUpS+04Im8jGLNNZvnf5vGV3CcSM1Nk9OyDEXdHVrwn9X2m5YAYIyXz6TIpuR8eCfcoqj8ey8l9ZJTAOh7FZYO9bO73JKeQ8bDadQW6ttjwaJVSg7Sjf6hE8DKN/gaAcCd/p/fBo/2OvIOXsKVSo7GCQlK8crWouX3wzTmcrKDQv8p9cI0ZoJJbRAunZjz5EQHgYBAQCDgBwKCAPADRWFDICAQ2O4Q0N69FnRzn7YxBrt9P5i9j4O8/CvIv7yT6BbPVXVKW4IUptXP7+GiVtVaGq0ALyD76szWxQiA8hiMUQ/BfunzBBzSiP2h/vsiIByAs+FvmCfeDHvWosRz+YrhUCadlhE+XzErkgCgRbq11F+HYXztUy17L29Och9y/FuBVMlV7YAaC022zHnQY29VEAG1rw1ApQxlZTdoweMhSS4hVxuNKiIYsTdhGt/DccpqY0o+h7vfntACx6e9bU9eCH1nqV/9G7BilWr7q75LzYdfM7+o/PtkIdRMIFS7wW/VHdqbV4JtWMLV9/Vht0FaPRfqF/eCbV3LzTglLWHudQ7Pzfc7AsBp1R3Kl/dBXvYVJyN4FYC2vWEccBWcxjvkPMvyreTk2wgET0S0/P+gBYbxKglgqiAAcqInOggEBAJ+ISAIAL+QFHYEAgKB7QqBuPhU3puWFDhaKZgV46WsMjVeUvDYe7mIVT7NV2dWEAD5QO86WT4QAMmTWuYCGMYM2OYi2PZGAFbea/I2QIYkteAOMd32S/JO3ob50IvSHwz9K1jGHNj27xW349nqxhc6KQOVmqO9UZg/1Zwnp3jbNRum8Q0oLYJ0INyoAH/3zfcrdeA3zYp2kKf9Siu+hvbxLfz7yep1HIy9L+QCd1VFAOXfvi0q/94LAbDtzqZmZiYCgKogyHIXrj1CBJuhfwJJ2gGh0mtqZlJhVSAgEBAIVEFAEADilRAICAQEAgUgIK2ZB+2d8W4t6BpoVGZKP+pOQA3VgPV6bLIGIgDqExq2tZznDFv2SjjWGjhOOS8nRs1x6Ba9otpEuk0xDQykVC5zokKSmkOS2vNbYVnpXmM3/fniS4SAZS6GZf0K21rF0yEcTn7Q3pwKRf1MjrKUcHIpx52xppDkdpDkTlCU3nzfdbVRSLhpzuP7prO1nY2AQ+VDbTiOnoEcIFKDSAz6/7TfxmByW8hyt4L2SyXttA8nu85/1yH8Zjueq1+VAJDiEQAF5t9vjwRALPI0DP3TKmcpQQscwVNQRBMICAQEArWBgCAAagNlMYdAQCDQ8BCwDGjvXAPp9+9rZG+F5P+nW8hvy1Zg/CVjsPYPNzy2mHbVhLEYeuywYkwUP3Y7JwCKB1BYEAikRyCjuCnFnew2HNaOA1NSABBsUlT+/fZIALhin4/AMn+pIAEYZGVXBMMX5C2w6azdDGfhSrA2zcC6tQckJl5tgYBAQCDgCQFBAHiCSXQSCAgEikHA/nI+jKHXge3YCuq0CWDdO+Rlzlm4Csbxk/iYxPi/y2E9/SFYuxaQhu+Tl710ndPOkcOqvOyLRE3poheQZIDUtnk5wUZtizZbZwkA24H9zc+wp86A/fEPcBb9XrnXpqWQdu0AaUhfSKccBLZT68pnPhIAzoo/Yf/vE1jvzIIzbzlgWEBQhbRnN0jHD4Y0Yj+wFo3Tn0HMgP3pj7Ce+hDOt7+AfoxTYzu3gbR/b0inDoE0qEfKj/J0+gTquzdBGtwT9idzYd09FfbXCwBZgnR4fyg3nAK2S37VBIp+YYSBBAIkxhiLvsT/HQiOgBo4tEGjky8BwKsArJxVcP799kgAxF8givagVADGmuVdMQQRHebtL8G67zX3O4sqI177T8hjTgAUivARTSAgEBAIZEdAEADiDREICARqHIFiCYBqC0xyApWHRkE+/eAa30PaCSwD6oeTudCfb40xmAPPhdnnH76YrJMEQMyAedtLsO6dlvgBm2mzrE1TKP+9HNKBu7td/CAATAvWI2/DnPgsEM0cMs/nfuAiSEf0JwW1xBKdX3+HefFDsGcsyHpG8siDIN92FljzRrxfWgLgrRvhzF3qrqXix3zcKCfMnh8H1qezL++CMCIQEAhsOwQo9F+PTgNjJWBSE573T3oUJEApK11yp+D8VcYdfOvVr2Be9G93I+EAYJhgnXeA+up1nIAUTSAgEBAI5EJAEAC5EBLPBQICgaIRSCYAlMmnw7ztZWBLOZRbzuQ3rfZXC3iEgDRgFyivXMvniyu50w0pa9UkJQLAolvbKVMT64qrwDvr/4Y54WnYb30LWDak/XeDMvFUsD26IL4GmkO++QxYE/8H+/tf+XP5giPhLPkjZQ5n3V+JNaXrH79pyVbGrxDg7J0HQz/k+kTebSE2ksfURQLAnjYDxr+m5HT+4/uQDt0D6lNXAY3DxRMAjgPr2Y9hXvqwt/mblkJ9YRykfXu5TvyaTTDPvJu/T16afOoQKFPOy1yh4OzDeSRLVec/bls+61Aod58HaIqX6epFH8ucj1j0VTj2Gr5eJrWFFjgGitoXseiLMGLvcrE+RR0IEkF0YEBR+/N8eEP/mufEk6hdMHwhHx8t/w9M4zsyBEXpD8ucwwX1qIpBIPgPmMYMxKJTK3QEiMtpBDVwMFR1H0TK7oRtr+WOWLh0AozYR4lbf1ntDcuYx+egCADKyY+vTdUOBNV0Jw2GyhDu0pxrqRcHJBZZIwjo0Zehx6giTHX9CnrfVe0waMHj0s5N/z2i7x35jENgz/gZ1lMfQJlyPuTThsD+7leYVzwG9emrwLrkrkSQPIHz03LYX8wD270TpEG7igiCGjl5YVQgUPcQEARA3TsTsSKBQINDIO58Q5UBVeFOHP/hv0NzqNOuh7O5rGgCQLnunzDPuw/2L6ugvnItWOMwjBNvAkpCUF8aD+f3DXwONC0FaxyC89s6dw0VaQn0v5PTDOIEQKb+yWkM7O8/oH4wEdL6xYWfHZUO3Gkw9CHjADVcuJ0qI+scAaCbMK/8D6wnPkislH54Kg+PAuvajv82tp54H+boRyp3UhqC+uZEThAVGwHgLFsD4/jJcBavrj5/l3a8fKB5/v2pz48ZBPWx0dyJt+58Feak/1WuTZWh3HoW5DMOBWwb5i0vuqG58abKUF+6FkRipIsAyHXQcVIsYypCLgN17LlpzkWs/HEu7JfcSMAuED6H50aTk52zMQ2B4GmgnGq6VQXiZQQpBJocLJsTAKS2Hos8yQkBLTCUO/9EPjAmQwuOBIkq0s0szR8Mj+L/2zS+hiS1hqIOgh6bzpeSTAAAUsVtbXxOhT8noiLbWoiMqJGWJiomPk+iBGY85ebZj2F/Pg/OclcThKesHDUQ8vnDwDol3R6nS3FRZUh7doV05qGQKe2qJOhtO7YDZ/4KWK98AefzebB/WlYZeRNUwbp35J9taUgfN9KHiL58GqWDvTMb9utfw/lxWWJv8f3RdzUReNLh/cB27Zg1V956+qPK2/WkNSTIacuG9Z93YD/xvpv2Q+lK/btBPvMQSMcNzrpqU/8KsejzcJwoGFOqCTsyqRlC4dFpK3DEU9Skw/qBdWsH665Xob5yHSe3rWc+gnntU5AGdIP6f1cAzUpzo+c4HCvC2rzsUdgf/QDpqL2g3HM+/++yaAIBgUDDRkAQAA37fMXuBAJ1AoFkAkB95mqwPbvAPP0u2N/8AgrhZ53b5kUAsI6tErXg4ykA9mszYJx6J/8RqT4zht9kGBc9CPvVL6E8Nhp8DBEA5Ew+OwasZRMYJ90M54+NSBdlkCAAMvSP3wgnADbKeS6svPhjkmPPD3clCHPAmbzeNpXb8rPVOQIg0+ZMC87KdVwTwHrsHTir1qf05LnydAtfZApAtR/4SQ56fEKa37z8P4n5KQJFfW0C0L4lzH/cAvvbhYlnUpwcqHCG6H0y/nErnO8rySCKMFFuOwvOX2WJyJaEAYoweOji/2fvKsClqrbwf2rmBt0dUtIgJQiCYhBigCIqttLSjYSkdCgIohjwUBExQUQwAKWlW0AkpPveO3dOvW/tMzN3Ou7MDeDs73ufjzv77Fj7zJmz/rXW/zMnTD/6H5TXZzIQwtlC8WY4I+aA4YR616lnZB172tiKK9oe6t41ovUbwHFxsMQ9x7rbbf9jTpEoNWSp0QYAwDOJNI5LcEVNSZ6Q4/PBbvuesd5b456Cqh6AIm9n41njX2QKCRSZdwIAunbVMV9O5uDTeCnJM0A12KJUh2UZpKZ8BF2XYYl7AuSkadppthZBKOvBAeDMAHCtjc8Lu+07Bj4Q2KBrZ4OuJasAAKH341AHfwR18a+Bj4fuwxmdwbe7B8SNoXSfDe333QH7c3UrMFCMkc8FauRk/nUEypCPQpbLuH8fxD5PQOj2CBBvCX47JdmgzvmB1cMHK+VxH4RvWh3i2BeZ4+yvBQUA3ukKpf8Hvtk/fp4h/sZOSXqbAU7W+JcYuJSa8iFTfbBYWsBu/xnQkxGX0A2CWM3ncpbd9vR4cPdUhTjkaajvfsfKmJAzIQ2sDHMdNLgTUODKFoE48RWA51n2HG7YIH7cD1yRvKG+yubnpgVMC9zEFjABgJv48Mylmxa4WSzgwwHg5cD7AACaDrndWOZE+XPO/QEAgV7cyEYUBeMfusuDiBAFcgUtM3ACAK4MAa/+PgCA4zC4i0chbVkA/uQ2QCXpriBNtEK9414oDbtAj8uTIceZbQEARYX21xFoq/+CvmYHNHKYvWrg3Q0SEwBAUaGQI0Qvzs7zqlTCp3ZW27AfcqvhHuthoFHZIpAfHw26N5yNiPqEAW7yXTaZlRe4O1tOUEqn+Z8c5+Hg8+0aMwDAGU1VRiz0KG+59QCAWYaTzOdHfEIfZsaU5OkOh7w2OL6wAwAwAA1q7kR8af/2crod41HJgNHf83N/Xy5n2n/KjQlQ1b+ZHCI5aJRBYI1/Gbp2JQAAYKyNF4rCljzHVW7gAgACrCUrAAACqHDpenglK3lyQBz1HNR3v/fIgAn0YOLbNIA0r6f/iL2mQ/3fL1D6zAvbOXefh0Wj3+nGyr/8NQIIGUixZkfkz003sMOd24MGCvQ7wlUtzdLrte82+sxHoIK0aGDQyLumnnLc55cZ6CRZGsGe+hPLeKF7icpi6B40AIAqvnui0qVpX0P9cCX4xxpC33jA8znStDqEwe3B31M1LDUA9bPfGNhIGQAEhotzukM/eoZlPxBgLjzTLHK7mleYFjAtcNNYwAQAbpqjMhdqWuDmtYBPBkCtO4wo6c6jHtF5VhLw5TDoSSmQ240DbqSEBgAmvcpq+Cn9U35+MiNMkxYP8mSOp3iglxJBRgEArlPSVPDnDzKZQO7CYXC6xj7SOR56gQrQit8FrWClmEf8ve+S7AgA+CXRo/Ti5rUgvNaSvcDKbcd4bCUmAECQVOlQ3y73TJVQfb0/98dt4ezjStF2/CFaAIAi36mpywCd6uZrQRDuRKrtSza6M0PAnvodq3XX9evM2SUdeUGshbiETiw1n7TKFWU3wLTnecZSHhf/KnihpKvGnVLo6RpWe+9wtoPV21ONP7XwMwDCBQDOszUQsRpFVgkAkO2/+8kAMDIOJEtjn+Oz25Y6sgyI6FFn+41PHAjFviFCACD4WrICAIj0Xo2of6CIc6Q8GwEmJRJNcXonn1KDSHk4/A5PIMCiAWnkoo5OwYDkQLYJh4iWvlcpSZOgqSc8hqHaf0GsAUXeAp4viPjEAQwc89d89k3PzFb1IQ7rAK5ySSDJBj1VBpczISRniDNjjtbOVy0Nudu7oPIoyrAKZz8R3SdmZ9MCpgWynQVMACDbHYm5INMCGWcB/tx+CHu+AaR4KDXbQ89VLOMmcxvZ5XxTbWG+nKwelBrVfBMHAOwKq7931eVXK8Ok0Agg8JsBUK6oRySXSAApLVJ+aSq7xr2xCOrSN6Ffup4pGQCZYtAIJsl2AMDlG+yc3CN3lE0hzuvpAm1IXk9+ZKTHLmMCAPjJAAjXlBTpZ1kkXhkA4VxPNcjE0I2c8T4ZALEEAKjGXZbXs8g1L5RFfGJvKPZNHk4sObe25Pd8avDhqKnXtJOQU1eB5wsjLqE7bCkfQFOPs7RkQazsVePuVEbQw6q3lyz3InwOgPAAAJ4vglTbYgdYQafhzQFQxsEBYPM6Khq/HVu3qhyCLfldByDCw2JtCUvck/Aun0grAfCfARBqLbccAEDWdpS3uMvPkaSn3H58WFkEQb8/BDAs6MuIYl2NFDyIh2PcZ+F89YL2IcBR+rifR+Q+UgCAu6s8pC+GhFU3z+79lIUOMkoqExNYJoCmXWCZAJQZEJfQOeiaictGW/YHYLMz+VvKniOnXRnzGdR5y1nWko9yir8RHc9hAg2EXo9DW76ZkaM6eXk4+g0mWy/8Bfx9NUx1gajvNnMA0wLZywImAJC9zsNcjWmBDLOAuOMLiFsWAJqDuEqwQG7YBWrVxzJsTufAHgz8pAJA9dWkAjC9M/gWdRhjvzpvBZQJSxgRlUgs/R+vhrZkrX8AoFIJaJsPQXltBqubpjGk+b2hn7nEgAFtrVG7yjesAmFUR/D1K2Z+BkCGWzW8CbIbAEAAjU8a/TvdQGz3rFH00JtoD2D3QUw4AKhmeOCHLuM5QShK7w/V9NMXIT85ziDPcjRxBJUAtPOQCQw0jj8SwNgBAAJjzqdII8flZs67IFbwcWJ1/Yoj2i0wB5jj8zgc5FTmDENPcUTQOUaYxwtFIIq1IVruQ2rKPEeNO0XbX4Cq7IZsJwlMAwAIVW9PNfjUwlEBcHIaUP9gJQDEA5Ca8glk+5+OTAYjmuqelUCAhj11ucPBp6NKBLH4W+LauY4qJWkqVGUP2zOtUxArRgwAhLOWUPdYuj4PldlC0e7Z3cC3rm84ixO/9CSq9JqUQFPxvTfAN6kG/cJV9n3Rlq73uzTvEpZA3192sSRAePkhCL2fAFeigJGqfjUJ2s/boQz60CDV82pUCiB90Jtxt7DHgx8ST+clJIUnTnoV/L3VDHk84hX55yyUcZ9D+3Kd3/UTOMx+gxwtFABAzwsiLOUb3MnWTnwJXM2yYX3/nXNQOYCuXwUvlKC8HNhTvwEHCZK1NbuHI2qO0gBl5ELjMiK5JbsWzsvIb4M915iyQN/3QaosrMVJEGd1daX/O9VSuIJ5DGLdGmUjWprZ2bSAaYHsawETAMi+Z2OuzLRAzCzAn9kDaeWbAC9Cz38H+LP7ATkZeq6isD86A3pigZjNZQ6UvSyQ3QAAf/X1zIl4tysgilCXrGWM1rjiyRIfKwDASX7lzDah0xJeexjCoPaM+IrUARgrthsBGisroShfkbxQJnwBdaKRUk+NOUvTOoN/oBaLvrG658ELPOqexSmvMZZ1ykLx5gCIHQDgft+JjNDOYm3l48QSSSClySvyX9DUY9C0/1gNOzVy4okYj9W1a5c9bmQCE8hxVuQdrvr9yOvtR2X4l8MgRVzFHCmq4xelehk+Z6AJMm0tIQAAIqAUurdxOan+gCyPu2dODwgvNHf9yd93xvmht0qFk6zOnSjT2ZfGJNAXVsnHZN7Em67vl4OAk76D1AI66ETW+u0IwzH3av6IOV1r8spgCAoAUEbCZ0M8AINIbi7Zvg5y6grm/AtiTYhSfYhSTYeiRCQjufW9msRK3yirjqtXkTn89EwhyUACfBiZYrBGCg2HT0E/exlc6cLAhWvgqpdhILr80jT2HBaGtIc4qL0pEZjOIzIvMy2QHS1gAgDZ8VTMNZkWiLEFxI3zIO5eBrn5MEY6x106BsuKIeDsSbC3GAOtWK0Yz3gLDyenwLJmLCDbAEsCdCkBesGK0DkBeoHy0BPyAYLkAFWcKdJZZ4/sBgBQRI4RPB48GZFRYgUAsAjltK/hipiFWoXXSz+LQLafAH3/v6GuZJ+7E6VlbAYAzSaC4yTm0FO9vv869osMFKBGKf2iWA3ECUDXEABgpKlrDCCg/1G0nqT2jGyAYoxlP41xf2+ADIDA9fZhGS2CTiTbZ7d9w9ZoyP8ZmQuStTmcvAMRDBdV1yxbSzAAwF1C07m7JJtLIcV7wxSZp7IsrnIp10fB5Ct9AAA/GT5RGZWAKarVJ4m9KEp4Aq3BpRqTO5F1CQYA8A0qQfxiKLgCuSLeEilT2G2LoeuGBC6Vw9B3SZBqwRrXIeLxXBc4zp5S94WurRmJH2VYqOM/B0oVgvRuNyMbIlSjcYhU8ct1jHjRSXTqfH5RpoO2bg/LAiDZVveSj1BDm5+bFjAtkP0sYAIA2e9MzBWZFoi5BaQ/Z0PYvQxa6bthbz6MjW/5vj842xXYH50JPUfBmM95qw7IpV6H5ft+4C4eCW+LlkToggQQUJCnFJNb0nIWNfgXRAu0QpUB0QpYc0K35gxvzAh6ZTcAgDngi35hTPl+Wf8pDXVoB6jfbPCQ0nMRU0UpA8hMl2Jn0mHqzG+CKg94pMRyaWCOvu1vyF3eCQkCUI0x4zZwSGplLABAuvZtGPmfPfVHFlW0xD0KDnEeKfSqut+Rxk9lAl2hyBs9ZPM09aSRCs/nQVx8Fyjyesj29QxQkKTGSE39ylVvT1F2XVdd6faCELrePoJb1+wargWCAAB+VSSC9a9R1kj3LpZGRBcJAOAifA137WH0o7R+FskOVeoQxljeXcihdd9vUDWZlx+EOLVTSII9f8uwJZP6xU72PTIkKO+CIm9mqhcJOaLLjKHyDGXsZxDnvgF9/V4ooxaxJQhvPApxzAthO+v6uSvQvvqDlQRof+4zOHoWDwJkhakFsMyoNTvAFBqmdw6L9yAdR2JeYlrAtEAmWMAEADLByOYUpgWy2gLCoVWQfp8CaCogWFiEGvYkqNXbQm7UPWOWdy0Z6qer2YskkRWlpzlTT+la6esRIDK19DYfKcJ0jsUlX4Lluz7grkYWwQ573RwH3ZIDSMgLtXQjqNWeiKpEI9sBAGQITYf2606os76F9sdeli7PlSkM/pEGLFWeK54fSr/3oX5kRKrZy6wzfVjVIPeYw/ghnI1IIJ2RrnCcbHYdaZTvP8EkAeneIOIy1iQBRIAltKwH/rn7fNQkXJOSBvmyP6At+hUakVo6ShaIgItrcCeEFx8wGMbd0p3DWVu0KgAkIeaU1SPCPyIWM7TqDRUATijkRkTGMeZxXU9i3AGi1BCWuEdYTb2qEMBFzj2pABSFNe4ZljFgsPgT674A0dIMin2tR/ZAOPX2YX8XzI7hWSCGAIB3RJ99VS5e8yldcX336lWESIBBfiMqnhEAgKtMJiMAACKJdfttCQoADHoK4vBnwzsTr17JN8jJ12CNexK25AVGeQ6pVXBS1AAAHIR++uUbEMe/BKXHHONR9tkgcOWLAyIfPkcBPZuXroMy9nOIs7owJ58Ieqm0QJz4CgOwlRGfAjdsED/u5wI302UU8yLTAqYFsswCJgCQZaY3JzYtkPEW4JIvQpfiWe2/9Od7EPZ/zxwf9qJWtCbkB0dAj88A/Xm3F7XsIikUMwDg2mlYvukJLsWzRjrDTpPjoJZtAqVJL+hxkZ9VtgQAMsxY5sCmBW5DC5gAQLoP3TtDIhgAEM1vGQEAxLchCOVAJICSpSlk+6/g+aKIzzE03et3XkicJuSYk3QiAzGrloa2chu0T36GuGhg5NF6mwxYRaif/w7l9ZksA4ArkBvinO7Qj55hpQbi/F4uwsCoN2AOYFrAtECmWsAEADLV3OZkpgUyzwLOVHXYrkC56wWod7YEd/UU+P92Qs9fzkOD3uUc31Ue4pvPgDSC9StJLBpLMkHEFKwT4j/5VQgdmrJoAhGaqXN+gLZ6O9sU/0BtCJ1agiuUB95RTGeEVrfZA17jrhTAd2kNdfAC8N3bQFvwkxHNoChNuaKMJE6dtNSQmMqTA8JLDzAJQCTGgVIY1fd/9LsmdwBAnPI61NnfQ9t0AOKojkzKimoanS9R2g+bmDIBf2919jlXu5zr4LgrJ2D5tjcrn8jMRkCNfN9gaCUjIzUzAYDMPCVzLtMCWWCB7AQAbDkEuc0o4IZBLOneSG5OHPtC+NFo7wHsik9mkLOLP+6C9JxERgEAqSmfgjgiDJ4KZ0uTnEzPWn2uSbFDP3CC/U6Sw05KOXLbMSwrwJ3UMZK56F1A7jgZBH7wVUtD7vYuU2KgcgwXIEJBhWvJgINHIZLxzb6mBUwLZI0FTAAga+xuzmpaIMMtIPy9BtKvE420f3rtyFMS8r19oBWtwYiy3Fu4aZsuPfPEOMYy7M6UTuPxnYvI5wAAIABJREFUTauztED1ne+gTluW9prT/l7mSCtd3wl4DUv3b/EmY1VHoTzAlSSIU1+H8oYjnfHrEYyYSG4zEsILDxipjpOXQp3yFcTpnRhJlN81tWkAaV5PaLuOsfFJTopInIiMjpozAsRqHJ+fDO3ASaMmNFcC5CfHAonxHnJK/MmtsPw0ElC8dcUz/EgZ6aD9geHQStYPezITAAjbVGZH0wI3pwWyEQAQjHHfpaZBEoDpbIHUAmg4p9oGAdTpbRkFABBJpS15LlTlgIusUhDvRFxCF3Bc5KSCPvuTVShDPmIlTZQBwLeoC6Hj/VAX/8bKk6RFA4G8OSI3i6O8gAIBBOBoyzczDhcqDWBkkdXKQPttl0E+OLIjhKeaGPKOZjMtYFogW1vABACy9fGYizMtEJ0F+LN7We0/Ra1Z6j/HQSt+F+wPjgQsBusxNRcAQIzRiwYAOeMhPzYaSLUz2SNiBWbOsFViP/rMWe84GeyFjkiCAMjPTgRpvDPG5ofquOq0nVECZyQh0DUokNtw0OlFbnZ3lspIUX653Rj2N8oA0I+dNdYRJ4G/pyqrseYfrgPuzpLQvttgrImIi2gPRfJBeWEKtA37IC0ZBsRbXAAAfU7pjPJT40AvrMQwjwtX2fUuVmhRcDFlu6c68ie2wLKKAACDzTmzGwE59kemhM0LcDMDALqu48b16zh+9DgO7NmPUydO4vD+Q0hKSsKJf/yz8JcsUwqJiYnInSc3yt9ZAUVLFMcd5e9AiTIlkZCQkNnHlWHzqaqKQ/sO4reff8Vfm7YyeyiKAlEUQTagvTds0ghVa1ZDvgL5wUXhFAXbhCLLOHf2PA7tO4Bjfx/F3wcO4/Lly/jv5Glcv3bd59KcuXKiaIli4DkeFSpXRMHChVCxckWUvqMMW6cgCBlms6wcmM7r5PET2LF1Ow7s3Y9jh4+Cvpt2u921rHz586FYieKoUqMqatatxf6bM1cYzmE2AgAYU//wTxkI7K/xjapAGPMC+DrlAYGHfvE6yzhTJ3wB/axvVhU958VP+4O4Najpe/6B/MQY9tz2aUQgOqg9hNdaGM6uXYG+719G+Kl9v8nverzT+jMCACDHn/g4LNbWTF6TSgE4Li/7WywbZbSx320/2RfSx/3AP9k4XdMR8E5ZgEQOyBrZeVZXlv6vn7lsAOcbDxhZgL0fB39XeZaBYDbTAqYFsq8FTAAg+56NuTLTAum2gLhzCfSE/FDLNWOkPcLuryFtnAdoil/iP+/6eJqYiH+okePt/DelyJOz7KwBdJGvUX8HMRt7oXqysQ8A4HyxCnQNd0cRIwPATYbKhwSQCIlIqsj5IuKwkPjW80DBXFC6zYY7IZy7AX32WCCXi9jKfU/+jO6u1S4cWAHp96npPpuoL+Q4KHd1hFL3pbCGutkAAHfH9teVq3Hpop8X/bB27tuJHKz6je/GfQ83R5XqVRGfEJ/OkUJf9sE78/D5x4tDdwzSo8NLz+K1Nzp79CBQZNvGLZg34z3mcIfTqteugac6Po06DevBag1DEizEoHQmm//YhNXLf8KeHbsZ8BCLRuBFxSqV0PSBZrinWRMULloYHM/HYmifMVZ+uwJTRk+Mauz7WzyAfsMHwBoX53ccOqvTJ07hi08/w7o1v/sFRIItgOxRq25tPPNKR9SoXSOwLbITAEBO+o6jLnA1KgOTBOeCvuCfaJQ2DAEMQz9mpWTRNlLpIMfYPTIeawCAGP9TkiZD084xZQ2L9QlIlibRLt3/9akylD7zGKGpMLQDtJ+2Qf3frywDwN9eI1qEpkM/fAr62cvgKpU0ABkqD+zzPtTFvzJQgCtXDPqR0+BKFDQICN2kJCOay+xsWsC0QIZbwAQAMtzE5gSmBTLXAvyFw5CWDwJnu2qk/TcbAPASpBVDoNZoB7VKGx+5uUgBAGe0PKwMAJJw6tIa2rcbID8fOGvAmQHgTsrkVwWA2NvPXIa+6QBjiWeyRPfXBP9YQyi95jLyI+l/A9kLitzjPWhfrWe1ii6AwcH6DC8AwHtPXOlCfg8uywEAytgoWAn2NlOYtGCodrMAAFevXMVP363A158vw/mz50JtK+rPLRYLmrd6EO2efYpFn2MdIc8IAIDAkcULFuF/H3yaLqebAJABo4agXqPwS0ichtY1DXt27sHSRUuwaf2GdM0f6aGVLX8H2j3XHs0evA9x8f6d7EjHdPbPaADg8qXLWDT/Eyxf9n1MbFW3YX28MbAXipfyo4SSzQCAkFKfYR6aMKQ9i+h7a86zqDOVoK3fG+ZIvt1YppgfJzXmAIB+A7bk+VCVfUwuk8rviPjPEvc4RCkyPpdwNkvp+JTJJr3T1QBOFBX6nuOg3zsC12PWCIghKdUJS1hZHcv8a14LyoQvoI7/AkIUigkxW6M5kGkB0wIBLWACAObNYVrgFrMA6dNbVo8x0v7dG8dBbjoAaqWHfXYcKQBAXADBOAC4vDmgDHbUIxI3QIQcAE5ZJm8AQFu7m0UcSIdYmvsGtPX7IHeYwPSOhe5toLw2w+el0MlL4M4xwLIavAAAkqGTn57Ayhg8zEaAwdI3wVUp5fl32zUIe76GuH0xy6zIzKbH5TLKAPKnkRMGmj+7AwC2FBuWfbaUOUvu6dCZaU+KNnfp2w1FixeL2bSxBgDI+ScbLZz/SbrXmL9gAUx4ZxLuqBD6vnE5/rrOSg3mTp+N3dt3pXvuaC4k4OKVHp3QvMUDkCxSNEO5rs0oAICAkl9X/YK502bHNHuFFk7lEz0H90Gzh+73BKyyGwBAi3V3ENNxYiSjKU56lZG7+mv6/n8hPzPRIIONsBE4LH7Yx5Dp9GqxBgDSvkfXYE/9EYp9A3T9KsBZmLSmZGkW4epDdE+yQSbWfsrem9/Lx376qYtQP1rF+AHoNy+9zQk0sOwCpxSkJELuPIuVW4gjn4PQv51JDpheA5vXmRbIYAuYAEAGG9gc3rRA1lhAh3Dkd4gb5oBLusiWoOcoBHvrSSwrwLtFCgDwjasGVQGg8YmBmBxy/eh/4FvUgTS/NyglNpBygD+ZPp8MgFKFoL73A2PwZ/WipALw3H0s2sDlywn2cjP/R0ZKRI2vURZC/ycZ0V+oEgC2p/3/MuCCgAZ2fcMqEEZ1BF+/oqfJVDvjVhD+/sUlq+jqwIssQq8Vrw09Pi+TC+TP7AF/4RBgT47N7cALkO8bBLV885DjZVcAwJnK/s7EGTh14lTIfWR0B8oI6Pj6i2j7zJMxiTbHGgD4+YefMHXMpKiiyS0ea4Veg/uG7URfu3oNn8xdELModrRnSKUMXfp0Z2UC0WZsZAQAkJqaikXzP8WXCz+P6pyC2YnKAnoP64+H27RIs0F2BABoE4rKZOTUkQv91vf73SfVl494zlCgsQYHe5hqy6APA9b3+xufOAjEmZ0DpqfHGgBQ1SOQU1cy6T9NvwjoBucDx8UjLqEbBLFatF8Ln+v1XcdY1gRXuaShuEBZc0fPMPI+FqXvMQfC880h9H0iXYoM7uALV7E4cPkG+Fb1oJ+8wDLynASB+oVrJjlgzE/XHNC0QGwsYAIAsbGjOYppgay3gKZCOL4BuhQHrVhtgBcA1Q7h8GrwZ/dDqfkU9DyeUeysX/RNuAJVhrR2KrMrI1Z0a3q+srA/OMK/nVU7xC0fQ9z9lUfGgFakGpQGr4O7dIwpNvAXj4C7cAj85X/Z+QVqcuOeUKs+FtKA2REAyAxHKaRhAnSoXe8u9Bs+EEWKF03vEOy6WAIARPA3vO9QRiKX3kaO45jpE8JO/z+49wAmv/U2/jlyLL1TZsh1BNR06/8GWj7eOirCwFgDACnJKZgz9R38+M3yDNm3+6CUCTBi4luoXb+O8efsCgA4F51ih7ZhP7QVW9h/9YMnANKZp0aa9RVLgK95B8vsYlH5SAjkyLk9cQEk3UrOJ4HGToUXGp6i/VSzzsrEWtVjhLHBWOpjDQDYbV+yyL8h/yeA43OB54tDECtBsjwIjouekyPgDUd1+3uPQ3l7CbQVmwFZNbIqyC5li4B/sLZPeUU4N6+27A/IPeeCr1Ya4ge9GaivzvrWdZ5EEMjfUwXy028zUJ0IfUmpJ1A2Rzhzmn1MC5gWiK0FTAAgtvY0RzMtkEUW0CH++R7EPcsMtJ9q/xt2ZSAARf5Nxz92xyLsXw5p/SyftH89MT/srSaCQIDAzfOcjDcxDkq1tlAadfWUZ5STIf35HoSDP/pmGQB+yRz9zZvdAACKKlPU/9ef1sTuUGI8UonSJTFo9FBUrlYl3SPHCgB4sfMrmD1lFn74yj+rergLJGBjxKS3QrLKU2bGht//YM6/Pxb/cOfL6H7tX3gGL3Z5Od2khrEEADRNzzTn32nXMuXKYvS08ShWInZlKxl9Zrfj+KkpH0K2/8EAAI7LzVL+JWvLjHX8KQNvyyGooxZ5yO5Sqr4w8jkm1xuNVCKdo779CHRZNbLjUmVoK7dC33+CyQ9y5YtC6TufkQMSEaC0ZAi4kgWhLvwF/H01oio9uB3vIXPPpgUywgImAJARVjXHNC2QyRbgLh6F5YcB4GxuMkpM9otjagBEGKfn9kMelcnrvOmnk5Nh+b4/+PMHfbZC3Apys4Eht8hdPQnLd33AJbux24txsD/8FrQSdT2vDzZf9baQG3UPOV92AgAuXbiISSMnYOvGLSHXndUdogUBYgUA1GlQFyP7vYnk5OjKR6h2/NGnHg9qVnL+Vy9fhenjpmQZH0Mk5x4NCBArAKDXkL5YuuiLqLgZItmze9/nXnsBL3R6KapMiPTObV4XvgUU+x+wp65g8n8GEJADkrUFkwXMqOYuCUgleOKQDuAqFIMuK+ByJgAWMaOmhrZ0PeSXprISPUYO2LQ6Kz9Qer4HrmAeQzq4SN7YkhJm2G7MgU0L3JoWMAGAW/NczV3dZhbgLv8DaeN8qOXvA3jRo/afkH61yqOglPGbtSXdSMLKb5ejQKGCaPrgfVm2Df7kVlh+GgkoNp81hJuSz6Veh+X7fiCyRvemlawPe6vxnlkAlCH752wIu5f5Ag43GQBAKdKzJk4H1bLfLI1AgFGTx4CirZG2WAAArdu2AakjrP9lbaTTe/SnfYyfNSlktHj75m0YPWhkto78exvi+ddfZNwNgiBEZKNYAABMTrJGVcybPifDav6DbSo9pI40nr/nmBrm8yQiI2fDzv5UXOSm/aDe2SpDVku1/7p+GcQFoKnHocjEL6NAlOogLqFHhszJBk2VoX74EyupIA4cZeznUOctZ2UAwUgQY7EgZcxiqBO/BN+uMaQ53aEfOMnIevX/LoGUHfi7K0N5Yw7E0S+Ab3dP1NkIsVizOYZpgdvNAiYAcLuduLnfW88CVFu+4wtGMkfRfkon5xQbpOUDQc4mNa1kPdhbvX1T7j3VZsPUMZPxy8rV6D9iEIjILKuauHMJxI3z/E4f7gs0Rf5ZBsDVkx7j6An5YH90uk+mxq0AAMSCwT6rzpwUAga+NQSJORIjWkIsAADSl1cVJWrn8smO7fF6zy5BnWSq9R81YHhUPAMRGShGnYnb4K2pY9GgccOIRowFABCr84lo4V6diQ+BiCsjaSYAMNXDXBkFAJDzn5I8HbpmEPGmNQkWygCIaxvJsaWvLxHvTvsaysiFHte7UvPLFknfuEGu0g+cgPz8FFb/T3KLRAbI1AKaVocw+nkoXd5ln5FMIZE9EllvRLwPMV+xOaBpgdvPAiYAcPudubnjW8wC0tppoLp0VxMsUMs2Bv/fLqiVWoAj5vkbZyE/PDqqnR/afxAL3p2PHVu3M4eEpMSee/V5NGp6D96ZNBMrvv4Bz7zcEa90fw1EWjbkjQFQFJXJjlHkftnipdi6YTNbA2laP/b0E8ibLy92bduBvp16sXrrTr27YsHs+SACsld7vI7HO7TDR3M+wOcfL3at/f4WD+ChRx7G4B4D2DVjZxrAxpu9BmP/nn2Y9r4hgeQc8/EObfHetNno1KsLatapzcjZ/vh1HTRNQ626tfFKj9dRsXKlkOugCCPV/gt7HWRHXtYk3gUmzZcYXGtZOLYO0i8TACXVc4QAZQCB5gz3pTU7lADEgsE+qps3yotfe6MTnn7x2YiY52MBAES5bHZ5QkICJrw7GVVrBmYbv3LpMsYNHY3tW/6KxZSZPkZ66uFjAQBk+kb9TEglIsMnvoUcOXOEvRwTAMgcAEBV9sGWPIel/fN8EfBiRYjiXRDECmGfVdQdHbKA2to9kGZ3A9+6PvR9/xryuS8/BGFAZOBR2Osh4sddR6G++z20r/9kQIC0oA/UuSsMbgBS6OnaGvrvu5likDjvDfANK4c9vNnRtIBpgegsYAIA0dnPvNq0QJZawJlOjqTz0AtUYGz/kJMBSwLsD4+FVox0jjlAlQEh/frZ169dw+iBI30chFJlS2P8zIk4cfwEhvcZgpp1arGX0b82bWWpxBStJxKzSSPH+1xLpGTDxo8AOajkrBOzdUJiAs7+d5bZtHDRwpjwzmSs+mFlugEAGiNvvny4ceMGBowagvkz3sPxY/9g7IwJSMyRA8N6DUJ8QgIj07pw9lzQddBeLSsGgz8RuH5dK1wVcrP+AUkXienfsmqUT/TfeRN5O/WBygWorENuOgDEOxCqZTUAEAsG+1B7zOjPKdWa7pkKd3rJQQaZOLsAAI3vvxeD3hqK+IR4v6ul7IzFCxYxub+buVEUvHOfbmGXAtwqAECefHnx9ruTUb5S+E6lCQBkDgCg6wTypoLjcmXdV8sms9p7PckG6f2ejIlfP38VcruxhlP+bjcgIYOUCDQd2tJ1rPxAnNWFZQHIHSczWwgvPgCh9+PQryRBaT8eXPUykBYOAHJHlmmVdYY1ZzYtcHNbwAQAbu7zM1d/m1tA2LMM4s4voZVtzAjhmIO5YhC4pIsIN0Icjgn37NiN/p17I3/B/Bg3cyJLhx7acxCO/X2URdyLlyrBZMouX7yMcTPfxopvluObz79iUlXUCAygF9RRU8ayf4/q/yb+PniYfZ4nbx7meFOkkljKc+fNgzd7D8HF8xfY2JWq3ulTAuCeNRAsA4DmIkm3Bx95mEX9xwweBWfEjFKHp4yeiN9W/YJBo4ehcJFCQddRo06tkAAA2xzHQc9VHGqpBtBzGQzdnK6CP72T1d76RP7dDsDjzDQV0ob3IOz9xlcFIBBpoJ/DzEoAgJxLqo9e9tnScG6zbN0nUgczuwAABLJRrXqgdvjAIdf3LVsfQIjFRQrS3CoAAJmFnqP3PtDMy0I6hKPrIG79CNyVE4Y6jDUntNJ3Qyt1N6TfJntwmfgtYXLIyIq7l4G7eipNltSSCK1gRSg1noJWqr4Pb4lzIfy5/RC3fwbuzF5wqVeN5xg9HxPyQStRD8pdz7mekc5rvEue9PzlYG8zFUi5DGnj++BPbjPWYUmAWu5+yA07A1KC595JEnfft6CSLS7pAvtMj8/LMuLovzSHe/P3W5metfu7RWX7OsipK6DrVyGINSFK9SFKNYmJIdO+boyUr/c8SNNeNzIAriVDeX4yuMolIU7tlKGEgGyTN1KAOAvU93+EMvBDCAOfBFc0H9Spy6CfNM6HZBoJANAvXQeup7AMAbOZFjAtkHEWMAGAjLOtObJpgQy1AH/hMKTlg8DZrkKPzwOlYTfouYtBWjUSUFXYH5kMPf8dMVsDZQEc2n8Ie3fsxsZ1G0AlAdTISa9+V00WRaR0/e4DejKJNyoTGDNtPLb8uZk52pS632/4AHaNe00/yVgRAOCM+DMAwC2dPxwAQNc0DO01CIf2HfQoAShYuBArQaAU4WAv/B1eehb1GzUIug4CAIKVAERtaDennj+xGdKa8S4OB++x6SXW/vgsn5dnf2vISgBg/+59GNpzYExJ5ehMSQO+8X1NUKR4UQYcORsx5Z/77yw2rvsT3y75BufPnov6WJwDREq4lh0AgIpVKrHvIK3dv3Mix0Ri0H1sAtbq3F2PnRER5OXOk9sVlSdAiEgND+8/iBVfL8em9Rui5jdwnzscrgNn/1sJAHil++t49pWObqbQIW6YB3H3Ur8SouDI+dQ9PvMGAEJlK7HJOI458nLzoQxccDXVDlaadni1//mdHQULlLovQqn1tAtE8AcAKHWeh7huBrgUN5Ubxxha8btgbzkOECzGX2ju1WMhHP/T/9y8AGiqx9fBAwCIYu3e3zHZvhZ222IYmQCAZLkXqnIQglQL1rgOMXs2hRqIIv7KS1OZJKDQvx3Ekc9B23IYXN5EcBWKh7o8Zp/rZy6zdUDgIQx5Glz+nIwgUD94Enyreszp19bvhdzhbUgzOpsEgTGzvDmQaQFfC5gAgHlXmBa4SS1ALPKW1WOM6I77qx+BAY17Qb3j3pjtjCLuI/u/ycajlP5a9Wpj6uhJrpp7co737tyDIT0GIC4+DrYUG1q1fYQRj1HkPZwMgHAAACK8euLptti1fRf6derFHBtKzSaGeQINyAF05wBwjknp+2tX/+axjiLFPMmPnFkFgdZBeySuBWnd9OAvtem0ujsJYDCyQRpeK1Ae9jbTAEvodMmsAgDI2Zs/ay6WLlqSTot4XmaxWBjbO0Xi6R4L1WS7jDU//ox5M+bEDIB4udtrzNHimMRm8JYdAIBQ6z16+AiGvDGQZdvEolWvXQNd+nQHAQ/h2Oi/U6fx7qRZDAiIRQtX7YDmupUAgFZPPIKeg3pDlIwyL+HwGki/TQI0JWyzugMARibZEHBJ58O6XivTCPYHhjuccB3in+9B3LMsvOckLzKFGrWyIYnnAwDkKMjGcUbyfRbEC5DvGwS1vJHlIm79GOJfi8Kb2zFYGgAQ3dq912ZLngVF3gleKMmIAEXpLijyZnB8YSTkGBWWbWPViRj41UlLoZ84B3FuT3AFHGUJlBmy/wTUeStYSj4XY1LASyk8Ei06rILOtkLroCwAxgtQqiDED3qDb1TFtU310zVQur0L4eUHMyc7IVYGNscxLXCTWcAEAG6yAzOXa1rA0wI6hCO/+8r+lW0CpVH3kIR04VrT+bJ8d5NGGDR6KCiyO3bwKJfDTc7xjes3MGbQSGzbtNWDeCwQwZg3B0Agx7tqreqMxI9KCqhRJkH7559mgISTL4AICXmeZ2UFgQAAigYP7zOU9XFvNC+VNVy7cjVkBgB38SgsPwwAZ/ONRIVry0D9jEjWeMbVIP08GsLR3wMOqd7RFPKDI8KaMqsAgNMnT7Po/8njngBVWIv26pQvfz4MGfsmatevE/HlsZS2o3uWylRy5gpd05uRAACBIRRhJ5nAUmVKMcdPkWWcO3ue8W8QIefFCxdZ9gt9N/w1XdddWTsRG9XPBbSebv3eCMg1EGiOWMtDhip5cK4jowAAyoBo2PQePPlce5SvVB6kFEC2pufLX5u3MZtT6VQsmzO7iuYivhfLj0PBn3IjdHRKwTbswkqRpF/f9ommpwEAuhFBP/Jb2hLp+kotITfqyhxxy8+jWbmZq5ET3rQ/1IoPgT+zB5YfhwBEPutoemJ+yPcNgVa0BoS/f4H0xyzPz/OWgr3NdJbJFkj1JJi9nGunDAHL933AXf7XbW0ilAavQ6n2OISDP0H6c46PjKsTAIh27d5rTL5BTr4Ga9yTsCUvgMXaCrL9d4CTMh0A8LEf1edv3A912jJoK7exj8W3nofQ94l0yfLZVWDTKQn/XBVw9gaPC8kckhUOPAe0r5yKRiXltCWkytB+2wV9+xHwLeqCq1nWNadTQlCc9CqETi2hzl8JvmVdcGUKx/IrY45lWuC2t4AJANz2t4BpgJvPAjr4fzezlxnE5YJSsz1z9MU930DcttAgASSkPW8Z2B+dCj0uT9RbJCd+9pR3sG7N7+wFv0nzpjh94hRTBHCvP/3uy28w6+3prjp7JzP1tavXQqoABIu8E+Dw9vCxOHXiFJP7GjBqENb8uBqL5n+CosWLMfUAcnpIKjAQAEBGIKmzudNms3VTq1arOl7t0QmVq1dxqQAEWwelzfq8HEdtXSqAFCE3Gwi1QnPAngTL933BX/jb/8hEANikjytiFmr6rAIAqAyEmOWjbeRQDRk3HE19apzDG5mcr2+/+BrvTjbUIaJpVG4w8b2pTH0iVMsoAICi3ATCBVsD7fnG9etISEwMSIoXiNgz1L78fV737noYNmFEWMCIv+sDgXPpWYt3NDzQGBkBABBQ1efNAbi7ScOAGRDJSUlYMPsDfPPFsvRsz+81TjUUKrfgrp+B5duejAfG2fQchQyJ0ZxG1pO4+UOI29OUVehvLif66klDpjT5Utr1bg46/dGfo+wEMKVN70PY7bY3joNydxcoNdLY5n2VayTIzd9k6jX+AAA9X1nYHxzBfuekP2ZDOLjSww5OmVv+9A5YVg53/QZSJ61gJdjbTHHwBOgOcHWtx/VOAMBn7gjX7n04BABo2n8QhHIgSUDJ0hSy/VfwfFHE5xgas/OPaCBFZc63Ou5zaFsOuS7lW9SB0P9J8A0qpQsASJY5zNwcj9PXfbkNHrzDjkcr2oMvU1EZIaA6ZjHUD38C3/5ecPEWQzGgYB5IS4cZvACKCqSkAjni07XOiGxldjYtcAtbwAQAbuHDNbd2a1pA3DDXs7ZTsEBu2AVq1cdYZFrc8hFLAZUbvM7+ZrbYWoBKLizLB4K7Ebv6crXMPZBZCq0E7tppWL7pCS7lst+Fe7/Mh9pdVgAAFI2eNXEGA2Wibfc0a4KBbw1hxJPpbeRgOkkr0zuG87pwddczAgAgpQwqealas3q022DlO4O69mNZPNE0AmjemjqWAXPpbQRYLFv8Jcv0ibaVq1Qe42ZMRIFCweU4Yw0A0NkQGBpOlgqBL+OGjMbWjYEVRSKxgzsAwJ/dx9L3Yb/hGoIi7/bWk1xKMKRkYiGuGDcpUicA4Pczr4wjAgcYSHD1pGsOPXcJNgdlF5AEratZcsDeagK0wmmgGYvE/z7ZI01fqfMC4wP2ad8xAAAgAElEQVTwBwCwEgHHb5k/BQMnACD8vQbSrxM9avxJKYXAVWcjGVficnFvDACo8CB7rkezdu8zS035FLKdMimM9Hej8bBYW8ISl0Hye0FuHG3dHij9P4C+93harwQrxPEvMUlAqs2Ppr23NR5Hr/DIbdVRIEHHdTuHc0kcnq6airpFA5Sj6Dq0P/ZB6TQT+r/+S06EIe0hDmoP/cI1KJ1nQVu7G0Ln1hCHP8NUDcxmWsC0QOQWMAGAyG1mXnGbWUDTzrO6PWLvpf8Sgq9rVwBOgChWhzX+hUyT+aHIi7TyTdDLFkX/mSSdrkHPWRj2R2dCp3pJapR+KVoBIjwyW8wtQCR9xL/gnuaa3kkoQiW3HM/SX9nroZ+Xc/exqVZWvrdv2NNlBQBw4dwFDOs9CEcOBshiCHv1QM/BffDoU49HcIVvV+IjcC8jiWawcCPMGQEA9BjQC489/URY9fWh9kjKDHOmvBOqW8jPQxENhhzA0YFKcwb3GADKNoqmhZulEWsAIBTfgvee/vxtPUb0GxbNVl3XegAAJ7fC8hM59zbX504H2fmHYDKAwoEVkH73lMnzIQhMvQ7L9/1APDTOxohJW42H5bcpHn8Pd4POOXwAAC/Fk6AAQBhr97c/AgC0sk189hTp2r376/o12JLnQlUOOEAADoJ4J+ISumTaO4P7mrRNByA/NhpItUN4uimELq2h/fU3lMELII57EcJrLWIaVT94UcAH2+MYINCrQQpyWtyBEE9r6f+chTJyEbgSBcCVLgR1ylfQT18E37Q6xI/7gUuwQunzPssIcDZGaDj82aiBi3DP2exnWuBWsoAJANxKp2nuJeYWIOffljQNOmyQpHtht68EdPdUtsxF8yl1kj/2B0tplDZ/wCIdVJPJXfsP9offglaibtQ2oFQ+aglS4B/rqCe5BQagSJtEJIzpzQQIwKAdjACQUnhJEsuZyhuOGbMCAIhVdDlcZy4cO8TK4atWszrGzBgfMt091gBArBxtslUsMzTCBURCnRGpAzjVP0L1DfU5yXo+2PqhoN1idT/QJO5ko6HW5vw8liCZRwkAkcP+0B+c7ZprKZFkAAjH1kNaM5ZxCTibdxTdbwYApem3msiu9Yiih2kQJ69JVABAGGuPKAMgwrUH6k4EgFQKwHF5wQuZx7rvsx6qvV+5FVz9SkyGj8gVtZ+3Q35hCvhqpSF9OQzImyPMXft2O3mNx58nJZy6zuN8Eo8kmYOmA4mSjh71UlAilxZ67CSby9HnyheD9NkgcHeWhDrtaygjFwJ5ckCc8BK44gXAN6wMxDvUH0KPbPYwLWBawM0CJgBg3g6mBYJYQLavR6ptITguJ6vbU5U94PmCEMQqUNXj0NTjEKVaiEvomSl2tKwYDO7Kv1CrtYWweynkh8dA2PM1qPbRIwMgitUs3BWHLf+JyB+voV4xBY1LyshlzZ5ggCsaREkPMQJAIjKdnAxx99cQdn0ZULLP33iUxq/c3RlquaY+GtqBCAD1xIKQW4yBVqBCREvMCgDg5+WrMHHEuIjWebN0JtnK8bMmgWrxg7VYAwCRRpiDrY1S0If3Hoo9O3ffLGaPaJ3PvfYCXu76atBrYgkAeJDwhblSUkohedTfVv0S5hWBu3kAAP7S86PlAMhfzgAeHVJ/fjkAStZnGQDSb5MNfhpnsyTA3nICtCLVwtpnNAAAU8bxBj8i4QD4bVJUa/fcoIbUlM9Y1iAgg+PzQ5LugWQlYCq6VPuwDBmsk6YzAj5lwucuAkD+/pqQFg4Acqe/1GrHGRELd8eBCAHdW8X8KjrflQJLqIRERYUycQnUCUuYoy8tGgC+WQ3GWSB3nAxcuQFWDtDjUajvLQffoalJDhj1zWAOcLtawAQAbteTN/cdlgVk+y9ITfkckqUROC4H7KmrYIl73GDzTV2F1NSvIElNYY1/Nqzxou0kbnofiM8H/ujv4C/9Ay1fGUYWp1Z5BHKj7tEOjxt2Du9uiWcIvrOR4ll2BQMCAQCU5ilu+RhamYaQ7+7sIICK2jxBBtDBXfqHvTzy5/az2liO6mvlFJZSqVtzAfG5oRWuxs5KK1jRx/Fng8spTGWAxnA/AJVUHZr0ShehY1YAAMR0vmD2/Iw0eJaNHW5WQiwBAKqznzRnKkhtIxbtzKn/MLTXINC9cSu2cLISYgkAvNL9dSYPGUmLZVmKOwBAa/ABEd1Y/PkLhyGtGedBEkjXRKcCkEZi6jdFv3BVyE16Q89fFvypHUyi0D1zSo/LDbn1RAZuRgMA+H1+8iKUOs9DqdUBwt+/+igQsMcucQDc2QrRrt39/O22ZbCnLmcqAGmNh2S5H9b45yK5VWLb1yZDGfgB1AWrXOOyNPspr7FIO5JTgQRrukoB6L1h3rZ4xnhQOFFD0Rwadp4VYRF0dKtrQ7744BkA2ob9kJ8an+boU93/4VOQn5kI/e/TEJ69D+K016F+/SeUnu+BK1nIIAesmIVZFbE9HXM00wKZZgETAMg0U5sT3YwWoIi/LXkOOD4fJMuDkFOXQ9dTwPEFoGtnoUOFJDWANf6VDN0el3wRuhTPHFliQJbWTndpPHvXkEezkONXBXyy04qrqTwEXodN4ShL0N0XRZUCCrrUSasvJYIjccsnEHctYbwISq32EPZ8y0jsXC9W5w+yyBB3+R82lp6jsBEBL1nP5fBqjggSf3KbUcMKHfYHRoBT7RA3zgN34yxLWaQolFr1cSj1XkRaX88MAOcLsO4VuYrGNplzrQ7++EZw188a0yXkhVqyPkBnn86WFQBALJ3fdG47Qy+b/N60kGRvsbRBuMR24W46lvdEuHNmZr9mD92P/iMGIS4+MEFYLAEAdyWUSPYZq3vEGwBwcsVwqdfDXo57nT9J/BGRIJfkn5TNe1CtTCPYGYkppWNHqJRCTPsk01fzaTZsVAAAwAhwCWCAFoB0zo9FnL9T0a7dfWhb8iwo8nZwfF5wXB5QGQBxAlAGYVxiX/C8ocjg02wyIPKAGCpcHvbR+nRkaf/tx4FvXgvikA7gapcDVA3KW4ugfbMBXLH84BpVZsR70abY/2+PFRtPSri3lIynqqQGX3SqDHXOD9APnIA4rRNbk0ykf99vAt+4KuMCoM/cswGIy4BAC6YQYDbTAqYFwraACQCEbSqz4+1oAfrRTkmayur3AjVeKJ2hmr70EkeES7BdgXLXC1DvbAnu6inw/+0E4vNCLd0wJmR/5OjP2RqPI5cFPFvNhrrFFGw+JeLzfXEgVgCZwHsdIEmfNm6SPuSwWlaPTmOUppdAXWX8BIxcqVBlWFYMApdylf2boj2kI60LEuQWY8GfOwBx41wY7PYzwaL32z5l8k1yswFM09qnzt7BLE2ShwZYkAYAOO1F6aDetau34z0cS2ePnKoWj7UKasZUmw1Tx0xmkoy3agvHDrFy7siG6UkxD2b7Xdt2oG+nXrfq8TCJxLEz3wbJ4gVqsQQASHo0PdkZsbpHfPerQ9wwz1Mtxs0QVE5EDrK70ogP0R+BAKtGeTD9+9iSeExKN4L9/sEeWVb0DJbWjAd/kkhqg5SPkfNf/UkoDTu7MqKiBQCg2g2p1uN/+p1bz1PK+D1xI0lMAwDASrnSu3ZdT4WunQcvlIAt+X0o8hZY49pDsj4IRdmJ1OR5jAcgPscQllHo0a4nQxnzGdT5P4LLlxPipFfBt72HMd9rq7dDaHsPYJVi851NsUM/dwVcqYJGpF8jJv69UMd8Bu3Pfa45hNdbQpzwMhAX/rwbT0nY9p+I80kcrtl5yI5ygFpFFLxayz1wEGArdL/QLaNp0PefgLbnH1YSIM7qAq5wHs9sgOmdoG0/ArnD25BmdAbf7p50ZS7ExqjmKKYFbi4LmADAzXVe5mqzwAKyfQ3stq+h60mO2QVwnAXg4hiyz/OFYI1/GRxnzZDVCfu+M2SLHC9Sep6SkO/tAyJ2AnPNY9NIsmfmpnicTeJRIZ+KdpVT8e9VAV/ut6J2YQWtK9ix46yAygVUltrnbM4XNpbG2cqQgGKlCg4AgLtxnjn0TqUCUicgnXuKMik12xvySz8MAKeksCgSkeDRGCQLRWR3TC5KsDIdaAI8JJLgS71ugAk5CvkCAM46UOrTpA+INd8gSzxvKCbE540qoh4ba2feKCYAEHtbZzYAEE5NeyS7NAEAIFYAQHoIAJ1nlXEAAM2gQzi6DuLWj0DSpSx7Ki4P1IoPsAwqkgF0Z/H3BgDYGlU7hMOrIe5exkBn+jdrlkRohatCqdPRIe/n73dIB//vZoh/LQJ/+Thgd/x+spKo3NCLVIVS+xkGELu3qAEAGkxTIez7lv2WEEkus0ZiAahVn4Baqr7xe+Mms+oOABhrSd/anRmDum4DOAnQZfB8ARdnkK79B4u1rYMHwG3XyalQ+r4PdVEaHwSR9Imf9of20c+M+V7o2xbisA6xAwEc0zMugEELPBx/rmBuiO92A9+yHsBH9o5BHEKbT4seZ0olAB2qpjJOoXCbtuwPyF3egdDtEYi9HgckAUrf+cwWzmwArkheqJ+ugdLtXQgvPwhxaifA4jl3uPOZ/UwL3G4WMAGA2+3Ezf2m2wK6fsMXtU/3aJFcaLzIMX1jZ9SCIi9UV0lOcJ5SkQwWtO//dlux6ZTkoVpMF1DU/1G3qL+/FzZnuj13/qBLhorWx186BmH3Mr/zGvJUExw1q2uhVmoBktgj9N/+yGTo+e8Ad/0M+OMbIJz6C9yZfeBsV9hYgQAAYf9ySOums1IB+yNTWFoqe9mll1BqZLtitSHfPxh6Qv6Y2S67DmQCALE/mcwGAMKZL5JdmgDA7QAARHJHmH1jYQE59Wek2paQzkaA4ThYrC1hiXvK43NnSj4S4yFOfhV8nQrMqdX2HAdupLAIvDirK4RnmsU2wn35BuSnxkHbeIA52HyLuuAqFIc6dzmkj/qCb10/YrP8+o+EVUctyB+vo3AODWVyq6hTVIlcVchZDnDmMsS3OjJJQG3LYajjPmfZAEQOSE0ZsxjqxC9ZxoTQqSXU+SvBt6xrkgNGfHLmBbebBUwA4HY7cXO/UVogjdmXMgI4Pg8s1scgWZpEOa7/y/l/NzGJPyKUE/Z8BS7lilFnSeRyDmdWLXc/c4Ypsh5tS1U5LN1nwbb/JCPlH2DRfqr5D0TgQ/X5FGnRE/MzGSj+1HZIG+f6ZgBQhkCLsY6IkedKhUOrIP0+hXEIUPmAVrQm7C3Hg/2dsh8oGFXxQRAZHuMScPAL+MsAoPpPIuMzAIkpENdOh3B0LVsfZQQI//zBeBQIBKA5IEi3dIaACQBE+63wvT4chzxW0V2aPb0p5oF2bgIAJgAQ+2+FOSLV+KvKPqjqMWjqaej6ZejaFbCMAFAuvAhr3FM+GQCuKHaX1hDffhlIskF+bQa0H7cyx5w5/x3vj63zT8d1NQny85MZwZ60eDC4mmWBC9egX7wOrmzhmGcbRHyHOMoBtB+3QH55Wlo2QJ5Exg+gX0mCSgDAhz+Bb38vuHgLyxDgCuYxyAFNXoCITW5ecPtYwAQAbp+zNncaAwuk2j4HofzuzL4cFwdr/EsQpQYxmCFtCMbWvHwQONvVtD9SzWTdl4HUaxD3fc/q7okTgAEAMSwHICDgQjLHRiQ2XyGIapGPJJQXB4BOzM7e+6AdiXEsrV8r1QBUJmD5rpdBfscLkJv2h1rxIRchlJ67OOytJ0M4ts6jvMAbANALVmJ8Caz+/46mUBp2TRtXSmDpn1T/Ku77DrqUAPvjs5jzn54MAXHbQlB5hlaiLpRG3VwSWTG9CWIwmAkAxMCIXkN0eOlZvPYG1S0HbrECAMJVHYhkl7c6ABBOWv6tXwIQyR1h9o2lBYgLwG5bClU9Ag4ieKEYOL4gOFggWuqx0kH35iLlq1MBwrgXoX32G9QPfjKc/xldIDzfPOJU/HD3Qw6zMnABpAV9oP2yE+q85aDCfaq3Fz/s44q0hzve9jMivjloZcz/HaunYtVRCeeT+KBBhJBju2cDjH0B2qaDUDrNhP6vf5JKJhVIBIYZSKQYcs1mB9MC2dwCJgCQzQ/IXF72sQCVAKTcmABNO8OYfVl9n1AYqnIEolQbcQk9YrpY6Y93wB/5LW1MqmO334BWpDrsrSeBk5MgbP8MauVHQLwA0bST13h8dcCK09d5JEo6mpeV0aiEzPiBQjcd4o4lELd9At2ag61H3PEFK1dwqQCc2AJp3QyDyd9Rj6nUfw1qhQdcw0trp4HS951cAXqOgqx21fLzW4Z6ACcwmSgu+QIDDIgjQCtS1YMDgOr7mQ60o/5fK1EHlm97MskrtXxzll1A/AKUQUD1sPbHZ0Lc9EHQDAHOngRx8wfMxkQqSNdRjahlxVBWrkA1rFSuEA1Tf2gbp79HZgMAuq5j/sy5WLLw8/QvOptfmZkAQDjObKTm+ufIMQx5YyDOnz0X6aU3Rf9wbGYCADfFUUa8SO7aaVi+6elR42+Umr0d1lj+pAD98iMEGS015VPIdvrt9iRA5Pj8iE/ozUgCPRqR8H2/Eeqc5dD2HmcyeMz5H9geQrfWDAxQv/kTXP5cEHo/DpLtC/PHOfSeiRDwejK0hb9AGbnQ6J8nBziq/S+cF9KSIeDKBlAs8BrdrgIzNiXgxDUjYnBnfhU5rTq2nBbDUwEItlonOaCDk0D/5yyUkYvAlSgArnQhqFO+YmUCTNLw434gHgOzmRYwLRDYAiYAYN4dpgXCtICmnkJK8nRwXAIkqTHsqT/CGv80Um1LwXE5kZDDYKOPRXOX/XOOR9rylu/6MCI8e5upMYs4X03l8O6WeJy5kRbmp9/YFuXsaFneQfoUwaaEAz8aNfgWqsE36vgzrcnJEI78zvSc1VrPQCtQzmCEPvIbCAxQ6r8K7vK/0ArdycoqdEuCARhQ5kGADAFijLasHM7AA5Iv5K6dYkAAf3oXY8jO7koDmQ0A0Fl/9N6H+N8Hn0Z97AULF8KEdyahTLmbT+IpVhkA4TizkRr65PETGNpzIE6fPB3ppT792z/fAa/36gIuPLQw6vliNYAJAMTKktlrnOwAADglAAEJHCeCMgIoa5Dni/lXAHCYUD95AXL78dB3HQOLYr/xGJSBH3qQA2ZISYCzFGDvcXD1KjKHn0gHlZemMh4AIuILpzkBgMs2DsVzajh1ncfjlVLx0xELEi06+jZIiRlu4VpPkg1Kn/eN1P/yxSB9Nghc5djxIoWzb7OPaYGb0QImAHAznpq55iyzQPKNUdC1y5CsD0BOXQOSAKSaP0Eoi/gcQ2OyLn+yf5QWD1WGZeUwqBUfhlqheUzmokF++UfCD4esqFxAwflknqkAaDpQKFFDz/opyG0NIuMEsIg61e/TixdTKiCW5xyFodzdGeod98ZsnekdiOwprpsB4dh6lzY0EQTK9w+Bnrd0iAyBWew64jmgRjwCVLqgVm8HcSMpHciQmw1inwmHf4ZWvDbUMo2h5y4W05KM9O6drssKACBWzhWtf9zMt9GgccNoTJAl18YKAAhH0i7SDV69chVv9hqM/XvSJL8iHcPZv1Gzxhg8ZhioVOFmarG6R6MBaLLzPXIznaX7WrMDAJCashiy/Dus1nauen+SFNb16+CFMkFNq+/5B9qvuxihnbbrGOQ2owBFgTitM4S2jVjUW/tuI6Svh4OrFnyssM8wORVyjzkg5QGha2uDVb/3E1DHfw6UKgTp3W5AQngcQ5/vteL4VQGv17Zh7rY43JFXRbLMMTAgnPeJsNdMHRUVysQlTCaQshakRQMiLlmIaD6zs2mBW8gCJgBwCx2muZWMt4AztY/q/VVlJ3SdyPh4WKytYYlrG5MFBJP94y/8DS1vaYMIMEZt9tZ4XEzmWL3ewt1WNC4p468zEi6lcOhRL4Uh+bdEU+3gki+xregJ+Rw21INmCJCtLT+PAn98IysBIFUBkpMi0kMGCohWaHnLgL9wyJDZylMSSsMu4I+t9yoZyDoLZgUAsGfHbvTv3BuKEr7sUyALvdztNTz7SsebLsKcnZ07u92O6eOm4Ocffor6xixRuiTGz5qEYiUI9Lp5mgkA3DxnFclKswMAYEueC0XZDp7LzSQAeaEsi/4LYjn2vhBu09bvhdziTQhOckCBhzr7eyiDP4I4v5ehChCjpi1dD2XsZxDnvgF9/V4ooxaxkYU3HoU45oWw6+kvpfCYvTUOAgeoOnAhmWeFEAUTwgsoRLIdbcN+yE+NZyUTZt1/JJYz+5oWAEwAwLwLTAuQZvDxDYBDL5i/eMQlNUcp3rBdg1qlDZS6L4FYfm1JM1nkX1F2QdeuQpTqIC6hU0Q/7MGNnnmyf7SO6ZvicS6JR5NSMjaelPBiTRu+3Gdl8r+9GyTDIsTuFnG+0HClCkL6egS4Sl61kFFOpR88CfmJ0WyUcMcPmiFQoAIru/BM9U+r/3dfrlLjSSgNOoE/s9u3ZKDqY1BqPs04A0i2UctfLtM4A7ICADhz6j8M7TWIZR9E22rXuwsjJr2FnLlyRTtUpl6fnQEAMsTiBYuwYPb8mNhk2PgRuO/h2GUlxWRRIQa5FQGAAvsWeUiu6nG5DNCSnjes6S7JVad5iEjV/uh06Dmddd6+zzenxCtlTlEjJ1v863/gT24xQFVn5pc1N/QiVaHUfoZxo7g3f7X18r19GZGtuO1TxttC4yv1XoZa9bF0zxMeAGD8xopbP2I8Mwy8teaEVvpuaKXuZkozLsld4u+v3hZyo+5h3ZbOUkGK+Hs3ydoC1rinwxqHndaxM5CfGAOu5h2QZnWBtvsfF/mdtPRN8C3qhD1WyI4kCfjSVOiXb0Ac/xKUHnOM39EIU+p3nRXxyS4r7GoagRD9v5pFFLxS0xbbEgAnOeCBExCndQIS40Ju0+xgWsC0gGEBEwAw74Tb3gKc7Ros3/cFd+lYQFt4vgBo0PVkJu9D7L6E6GvqcUYMyHHROSmZLftHG6aUvYvJPGPt3XVOZDaIhgMg2A2VHQEA13r9ZAjwZ/fBsmIIoKRAvm8QIxKkF14nKECZGER8SH8j1QH5wRFp2QHuJQM1njLUC+zJjicvB61ARShNekErWClDv4NZAQCk2myYOmYyflm5Ouq9iaKIIeOGo+kDsYt2Rb2oMAbI7gAAKQEM7NYvJlkade+uh2ETRtxUIM2tCADktZ2A5cchHs8ZuekAxlPCXvjc1Vac9zCprjiebayP+/PN0Sft90+HuOVj9oyDGoQfhuOgVm4DuVFXV7aaPwBAK3MP6DcPmiNTSLTC/sAIaKUbpHue0ACADnHDPIi7lxrAhXfjKEKve3wWEQCgnUFqymfQtfPQdZIANOr/A0kABn2U6Dqr/1d6vseY+V1H1rwWpI/7ATnjoS78BXyNsuDqlA/jqRS8C7HqKyM+hfDsfYyEkKtaGlwhT8WCUJNQqv/sLfFMRrhAgo5iOTVUKaCgVmElqJpQqHEDfu5FDpjuccwLTQvcZhYwAYDb7MDN7fqxgD2JRWz5M7sY0zwRw7FoRFxu6BTFoJeZ4ndBrfYEVOUQbCnvMwUAC+n5WhrDlvw+FHkLrHHtIVkfTLeJs0r2L0nmWAbAxzvjWNo/ofVVCip4uVYqrIKfFyRFhbpkLdRJS5l+MNXeCS89AHHI0wyB189dgfr+j9BWb2e24B+ozeoZ6UXCHQAQp7zO0hm1TQcgjurI0hxJtke/dB3qnB/8Xk/jBfvcJwOgXNHga3W88Gg/bGK6wvy91dlauNpGxIzuA/7YOvCnd0C563mW1k//n5ECEijQpA97eZXWz4KeuwSLpElrp/qUDNALJX/+EPija5nsIZESCnu/ZZE5F6EjqTwknQd0DaRm4K0qwGQHDyyHVqYJ5AavsfKDcFpWAAC0ru++/Aaz3p4ezhJD9qlWszqGTxyF/AULhOzr3YFUCbZt3IJJIycgX4H8yF8gP8rfWYH9/5KlSyFfgXzImz8fEhMTIEpSxOMHuiC7AwAXz1/A8L5DcWjfwZjsud/wgWjxWKt0lWokJyVh1tszsGfnbuTJkwcVKldE/oL5UabcHciVKyeozMBitSIxR2K6xve3wVsRAMidKMHyfX/w59PO1J2kVPh7DaRfJzLpU/fmBC/Z8/rkVkNZRSHtegCWBNhbToBWpBp7Zkl/zklz2IPdOSRZW/1JVhLld1w/1xIYam8zBcKhn9M9TygAQDi8BtJvk8Lbg2ONkQAA/kxC2QCadpax/0ccJNB1aL/vNn5v9/wD/plmEPq1ZSz3TnCAavelhQNjAgJ4rJ/UCf7Yy2QJheHPMo6AUI38cZIRjhM93x3o7+eSefx7lcexKwLyx2tMbchspgVMC2SNBUwAIGvsbs6azSwgbpgL4ejvRrpk7uIQty+GuPUTyM0GehDueab3iZCsRtqrnLoKFmtLBgqkt2Wm7J+/NRJRDwEA8RLYj3Ogxpz4NiMhvPCAkSo4eSmT4BGndwL/eCPGHEwvLO6Nb9MA0ryeBqlRizeBHPHgCuQCSflQc5YEIF9O/9c7pH2or9/xnZ9fuu5RAqCfvxp4rY80gPL8ZGgHTkJaOgxcrgTIT44FEuODSh95gwKMtJGyBNRUyI17Q9zxmWfJgGoHc94P/8yIHNl+6b/2JEYqaH9slkHwuGokuMuOlHmOg1a0Bih6p+cq6ik7WLQGk4GEEJ6zmlUAwNHDR5jUHDmasWhENtd3WH/kyZc37OHI+d/w+x+Y/NbbuH7tesjrKNugZJlSyJ0nN+6sVhl58uZFmXJlkJgjB4oWLwpLnDVssrvsDgCoqor5s+Zi6aIlIe0SToecuXKi5+A+aPbQ/RE56deuXsM7E2fg15/WhDMN8uXPh0JFCqNk2VIoUrQISt9RBrly50aR4kWRM1cOJCQmQhBC1y3dkgBAntzsd4tS6p1NK1Ae9jbTAEsic3yFg768D+7Sqy5+E8cATqecZcpROdQNN+lISwLkRj2YnCt/dg+kNeOY5KqzMb3cU9sAACAASURBVKlVhxKMvwwA7wMnaVcCLKKZJygAQM/ZH4eCP/VX2tQE8Fd5FDJxt5zeCenXt8GlXPFYWqQAgGxfBzl1BXT9KgSxJkSpPkSpZuzKBL0yA0gaUBz2DBAfI24gRYX22y6o4z6HtuUQswX9vguvtwzrO0pqAJtOSTh0SWAcABdTONgUziPh4s4CKrrXJQ4ls5kWMC2QFRYwAYCssLo5Z7aygIt1P/kS5Gb9oecyAADh0Cqf2j9dv4GUGxOgaf+59kCIPnEDSNaHI6rv8zECpYdTVJcY/8lJzCDZP+e8JP/3/l/xOJ8c2Y+ztnKb4SjHSeDvqcpYd/mH64C7syS07zZA7jjZkONZNAAokg/KC1OgbdgHackw9oLiBADoc65AbshPjYP+3yVIK8cCF64a11PN42KDXV9+diL0nUeN8ejfQT4n+R93DgD92NmQa+Xvrwlp4QCWfSB3mw3tq/WRESwRh8TR31jUiupohb9/9SgZcL34ajLUcs2gFaoCcf8PrOSEnHx764mQfpkA4ehaQ2Ggcitw5w6CP7eP1dHS55xsS+MiCFKPSvcypebqCfldt1dWAQCyXcbMt6eBHK1YtTurVsYbg3qjYpVKIZ3MpBtJ+PrzpVg0/9OYpLnTHsjJJcK7ytWrhNxSdgcAaAN7d+7BkB4DkJzsKE0JuavgHQhA6fj6C3jyuacRFx+8HlfXNBzYewCzJ8/Cgb37o5w57fJH2j2K7v17QrIEB8huVQCAu3jEkDa1XWNGcfIAkHysq3TJ29qCBLn5m1DL3gPLiqGMq8TZyClX6r4IYf9yJu/q7sWplVuD1fE7mrhrKcSNcz36kBqMUrO9b2YB+5HjoFZqyUoFODmFlQtQllQ08wQDALjrZ1yqL841e3MgiJs/ZL//7i0SAEC2r4XdttiR+g9IlnuhKgchSLVgjesQk/ucgfAd3jbI7569jznn1JQ3PwXfvBb41vWYbdPTtHV7oPT/APreNP4WLl9OiO90Bd/mbqM+MESjYMLMzfE4fd0/4aHAA+XzquhaJyVjygJCLdD83LSAaQGTA8C8B0wLUHq290sPswqlMN7dBUTu5t4MKcBzEMQaUORt9LPLPhal2ohL6Jkug7pACNUOuWFXaKXqA6qSIbJ/zgVu+0/E//bEkZIOrKIOWeMoC579vre9MxVNSwdIz7uWDLn7bGhf/+mxV/Gt54GCuaB0mw2+/b1+pYO8OQBQIBeUJ8exKAMBAPrRM0yCyHU9Ofw95kBbshbinB7GS06Qz/kGlTxJAIvmC7lWfwdGGsji6OcjPku/JQNn9hh1uYodSu1nQS+c0oY5rE6XXozVam1h+a4XuOtn2edK/VcNkq0tH4OzJ0Gp9xJgu2qk5ZJzn7s4i8KRGoFS/zUmtUhlCSz6lnrd8SLf2LX2rAIAaAHbN2/DyH5vxszBdG6Kas4fefIxVK1ZDXny5AbH86BoPzn9x4/+g7Wrf8OqH1aGFfWP5JCfebkjXur6SlgR5psBAIglV4O7HSlK37ptGzRp3hTFSxaHNc4AAxRZxqWLl/DX5r/w03crsHv7rkjMH7IvSfKNmzkRZcqVDdn3VgUAWDaRe5Sb44xMorjcsKwezUj3qDmfI86sJIq80/PEHSRwJxH0yR7w4g6gMV3lUXIaoOQsL/CXAeBLQAjfLIUI5wkGALg4Xew3XPeHAcKmZVTxJ7awbCynnahjJACALXkWFHkneKEkKPVflO6CIm8GxxdGQo5R/2fvOsCkqJrt6TQzu2Qk55yTEkyIWRFERYIJBQNmREQEBBEF4QcUMwaMYHpgVswYUFEQERDJOUqOuzsznd5X1duzM7MTenZnlwX7fu//nmx331u3untm6lTVOUmfSycnaGNmQp/6IcSzW0N56wGW6NMmz4Y+aTZX1ymzH4R4VisnU+U7h1ry1MsfBQJBSFedza15xuJ10Ea8Bvmx/pBu6eoIXCB1oQ0HRGiGwLLCZTwmrmweQOOKelJp4QIZ7l7kesD1QEoecCsAUnKXe/KJ6gFiAo4uwaayRs5uREnu0Re8rq2EN+NGmGYQQf//gSoDSO4no5SVpU51REj/Ufl31ZZQOw+GYOppl/2zbdt22Or735UloqzXRN8WAbSt6lC2jViT/z0Ac8Eq6K9/C2PuElAmXbz8dGiDX2TyIOXtByBULQ/17hesrPq0uyE0qMYVAKGS/ygAIN0VAKwyEMdW6eqzod76TKjaQKhbJdXb5vD8XMZpKsvNOQD4ynKwT73+lHWjEl3PJ/dw6ax69lDozbrlmzdUlisIXKHCzNtqNqh0V2vTF/Ky2aDslt1SkMfoDWbiHzloGHbttNotCjPuHzOc+7ydjqIKMJ2un87zKKh8dOoEx3J3xwMAQP4pKpAmnb53Otctg27FVf2vTVodQvOdsAAAgdFRmXgmAfSUylMIoKD69NshL/+EK81oEIcJZfuVeVND/f9GzVMQvGQCtxt5vhgBCo5THUbtjgh2+1/MCoDo4JvmLuw6CQGAaH4DoufLtc/eVyygIhUAgBIERPrn9fWGP/s1eLzdoAZ/AgQlbQAAge/qTVMh1K0KaeRVMH9Zzt/DRNwnP3U7pOvPd5Spj3kvAyqMrxZB6NTU6vknDoJv/4J6w+MQW9WFMnsUUKG048fg5y0KPlrlZVJAIho+t56K7o2CBS1QcLyue6LrAdcDiT3gAgDuE+J6IMwDAgVoak5MEjb7tGjSP11fj6D/E0hSXXh8vVL2p5C9D6big7TlD9aWD/VYUnlkk4ssojmH/d6pLk5kPe8u92LxvzJn/k+tqaJv80DCsjx9+pfQhrwM8dJOUF4cBOOXFVCvnsh6wdJdPaDd8hST/YUPylTIbwwFk/QlAAAoYE/Y458iB4Ax7+/4tt7eDeq1k7m9IHwwOPH+aAgt6qTqTmfnU8vApl8gbvqV5a6Mqi2gfDeeiQEpK6c3uwTSmu8AU2fpQL3JhRZJ5daFrBhAJFnKH6/zj3kK+I0ap1j8ArmDyv/pHJIbpHEsAQBaf+XfK/DgPQ+kPRvvzNnpOYtK24nk7sJLLTZ1J+N4AQCoVeP5x5/B5x986mRbJfYckoskOUKnHBEnMgBgt48xUEjBPX0WCIBwYIv17zJVEbzsaZbBC3ECyF4YtdpD3JRb2RVVARePPyDZA8FtTJdOgbjrn0hywRjBN81V2HXoO9zz8T3g7/LcYQf50e0RdDjdFQAEAFCLoCQ1BHEGKZ6zoQZ/gChWR0bpB5O5y9lxIuf7YSmT5ZpL1sPcddAK/h/oC+IDMLfugXrr08D+o5CnDuS2gJQjbsOE+dd6aBPfA7X90Qi1y5UrldROIv37dqMHX633sIABdySYQIUME4M65qBSZnyeoaSTuye4HnA9UGgPuABAoV3oTnBieCAsSxs4zH3a1LtoEbBFjkIx+kbNFSr99x+EdsoNHPDLKz5lIidimWft+H0bYFSsB63jTWkDAtbul/DNBg+X/NPYky3ioF9gEKB38wDOqpOAnTcnCP2Fz5nBn394kArAdedCGt4H1Ctobt8HAgmIRIh/NLSpD+n+3pz1T9YCIHZumV4VgDpVEtu6cgu0Ea+DgAK29fQWkMb2g9ipSbE+1vQcyD8/BWnjLyF2atKlVs8fxUoBdlmulYm6E545wyFu+9MiCjxnmNXze2QXtxeQUkHwwoc540fjWAMARDZHmvNvvvhasfo0nYs57SsPX/N4AQDI5q2btrAiwLbNW9PptmKbKxVuBtuoExkAoEhL+fZRi1ckxqC2IZIsldZ9H6kKQPwzuQoB4QR+NEU0OSBx1ahn38/fWU5GTBnAqOx7OtZJyAEQQ+Iw3RwAgZwZUIM/WtFuaIi5JMGR7YRO/JboHHPbXqh9J8BcthHSyL6Q774M2rBXgXKZ3Eanj3oTxpL1kJ8YCKnfec5BAL8K7YFXoL/2Td4OCMR//BYQzw5X1a3cCn3mXEvhp361fGYu+VfGzL99IELAihkmrm/tx6p9En7fpmDgKX7ULRepRFFYX7jXux5wPZCaB1wAIDV/uWefoB6IJW9Epdlqt0kwM2Lp4BoI+j/lL3rTzIYoloPH1xOyckZKHoqWZaLgTe0yhMvCpbU/AIYK5bcXOQtM5eGcxknDmLnMh4U75HwzUSsAofPVSrvofBrcnPoUetAq7w+TAgz11ZLKwLnDYVRrk8cZ0LYvZ+2YH8DU8/X/kwHHGgAgG44cPozHRj6KRb+nXkKcuhPTe0Wb9u0wesIYlg1MZRxPAADt66fvfsTEUePSRpiYiq8Kcy5VZ9w76n5c3KOro9J/e60TGwAAk9gqPz2eT/KPUrFUVUYEfsLRPaHPkuh7YNTuhGC3CaHvHKoe8MwZBiErT9WDKpboe4mASGHfRig/ToK4d13eVLIX6nkjodc/K3YLQAwAoLDrJJMBtICRn/JsDCMiZCneKCUDOjGVFgCS+wvkvAZdW5sLAgiQ5GbwZd6eugSggxeDpAGNH5ZxIE5cOqTQQyl3qf8FkCfdBP2DX6GNehPKhw+lBGxz2X/fx7h6QB55dUgaN7oqgLh/pPt65gMXth8R8fwfGahSysBN7fzcZkiDJAAV0UStsu5vDAe31z3F9UCRecAFAIrMte7Ex40HglnwfHYfxP2buKSayNmIMZnKKDnDQf2TUSPo/xDBwBzu9bOHIJSGN2MAZKV9Slun0kj6oUY8BMywTBwA1Ht54cPMjCwtmw29+aWc2U3HoKz/S4szsGqvxD15FzZQ0bKy1fufTAIwHeu7c6TmgRCx4M6/mY3b5quwOQSYMPD3l2BmVkTwsie5lzd8lAQAgOzZtH4jxg576LjKMpP+/Ngp4xyRykXf1eMNAKBKjbemv4mZ099M7QE9xmdfP7A/+g3s74iYMdzUEx0AiBfcR39O5AuIyUlxsvvyojcgL34rguU/0e2ndiYbuHZaAUDzFWadZACA+O9yKF+NZsJUpyMVACAn6wkY+kYo3q6QpHoQhAoQpZpOlyrUefq7P0Ib+DRXA1D5Pw5lQWhTH9qDbzAHj3SDJVvsaOQEYe4+yJV7VCpozF/BJIPhEr/iGS0gPXgVkxFGtxgcCQpYuF1G5zoavJLJFYZEBEgKAO5wPeB64Nh7wAUAjv09cC04xh6wy/Ap625UawV5+cdQz3kAytejYdQ/C+oZd+WzMPvoIzD0zdzXJ8kNoOubYejbICunwZdpSfIkG1RSSf3aJA0HUYT090dQfn+JS8BT+cGRbJ1YxwkEmLXCi9+3K1yo2PQkHde28qOCL7xssSAzu9cUtQeiAQGqXqFniSQEtTZ9oLXrCyiZITNKCgBABhHh3KPDHz4u+ACorHzMpEdwcqfUAD3b8ccbAEB252Tn4JlJT+Lbz/NrxRf1c12Q+YmT4Z7hQ5CRmZHy5Sc6AEAOidVPH07sR+fEqhSIxc7PDtaDUOa/AGnlZ4lBAMqq1z0D6gWjQyS6qQAAhVknGQBApfnyby9B/vv9mHswS1Xm7+BwDoFUvo8JANC1VfD6+kDxOmuPSPnhjXMBVQOoPcdBGnw5pJu7Qhv7Frfq8bPw1jCIV6RWoUjXxZIF5Odm6JWQR1zF0r7xBuUz5qzz4IdNCoK6wMF/h+oa+rQIMCjgDtcDrgeOnQdcAODY+d5duaR4ILcCgIImvVVPSEveg9HoXJZh01pexlwA4YOIfXKyn+Q/ZWTeC1GqBU1bikD2S7lSPw8n3RmXGs4ZDsF/iDP71McNUYHyxUjobXpBb9ED1ANe1GPeFgWfrvEgoAlMynNPp5x8IEDA/39QA19RXgZeX18o3gtTMksNfIuAfxZfY1+v6+tAVRSCUJZLIws7Yq1RmDmd7DnZHvJs0jgb5PVdVRiT4l5LFQH0Q1/cvRJmxQYI9ngi4tkpSQAAbYJAgImjx7McXEkdJGM3cvzoAgf/tK+iAgBs+U5a47pWfrSv7lC5w6GzCQSY9sSz+PJjqnAqueOSK7rjzqGDChT8067+CwCAuPn3COk/2jd9n5H8qD1IPYQ5Ro7uDv3Nlu6Ld/fps0ZeNAPC7pUQSFKPIj0anlIwKjdhIJKlbMNa1lICAHIXLsg6yQEAmjyX82fR66HKO+I80JtcAL3lFZYi0L71ef5g7pX8iYBY/vFnvwBN/QuCIEOSWzEZoCjVgSg1gCB4i/aFMk3ob30P7Z4XIFStAHMXkRrrnKEnEl6hcrmU1w/JAh7NgdjjVMjD+8JcvwPqXdMgD+sds/zfXuTHzZYCAMkA2oN4hro2DOKSRsGUbXEvcD3geiB9HnABgPT50p3pOPaAMncCpE2/QmvbB/LS2ZYMkuxF8IIxMOqelm9nVgXANiiesyDJjREMfAtD3wRJbu5ICpDZiL8bZ/34CB+5ms2x2g6Kyr3rD0iYsczHvXp3dcjJt4yTYDgV22wAxdJIPhm+zHtSuTzmucUNADjZQ3EBAHkOMSH4j8D0EXCUxxVR0gAAsnf1P6sw5ZH/cVtASRsk9zfs4RFo2rJZoUwrKgCgUEY5vDgQCOCt6TMwe+Z7JY4TgHr++1x/NfoNvAFeb8EDqv8CAODwdrunpckD4d8L0VMWJQgcsRbJ9s1dAu2Rt2Gu3MLSvPL4/pakH40sP7QRr0G8uAPE7h2TEwMGVOgf/gr9hTlQpg8GKfWYf66D2ns8hIbVE8oCPr8oA2v2SahXXse+bBHn1Q/iuw0enJRp4L5Tc1IWJkjTbXKncT3geoB+Je7O2uXW4biPwn/eA5xFnfcEMxpTiSOVAFKWROs4ICbxXiwOAMqQe3yXwePtkc+fQs5BKN9PgEh93J1u4gwJZyHW/wT5t2msAU+DSy+7T05bv3+0IdsOi/hglRc7jogopZg4v76KM2qpoH69HE1A1VL5iXnCAQDiN9C1JTBNnbkOqN0h4J/NFQKCkAFf5p28pD97GkwzhzPfolAxogJAVX/l9gl7COJJyMgcAsPYjID/Q5iGlRkWhDJQvOfD470Mtg20huI5B2pwHpMv2uRKWnBBxBqGuT+hTZSN19QlCAY+hWn8a60nVuO1ZKVdaD26p4rndM7omGZWaL2crKkx9jCYeSE09U8IggRJbsf/DeRVAGjq/Lh7LKqXsCQCALTXfXv2YtrjzzL5XEkZVFJ+6+A7UKFihUKbVFQAQHQFwP4ckat46H2+tEkQX67zIEcVcFotS2/7mT8y+H1vWEHH4E45LPn59nIfJ22vbhlg6c9YwzQM/PDN93hx6vMlplqDKjMGP3gfzuhyJgSxcM3ELgBQ6EfcnSDKA6ZxAAH/WyAiQNM4CNP0U99EbvVc8bcEhMwLaoBHtoJ/agt4YQ5QOgPK7AchntUq6X00flsJ9fJHWOZXOKkM9Je/grlhJ8TLTmNQAKV8MeeY/pcP/x4VcU3LAN5e7sWljYP4bZuCA36Bqw3L5RIDJjXAPcH1gOuBtHvABQDS7lJ3wuPWAyx/ZDLLsekrBygZzJIMWQGVB0YOA/7sl0MBHpX2kQKAN6MfMShF/ywI6bwTz4DWeTDEXHkmveVlMEtVgrT2O4i7VnIFgq3fnm4/HgoIeO6PDP5CtoeTcrw8AMDOKtuYIQEePWGaRwoNAHg8F1nBuJkDj5fYvMsg4P+AA2mP71rWVbbaEMh2+p9d9my1JdAIbzNIBgAQcBDIfgWmeTTCzYJYHr7Mu/i+5q0nAbCDJGu9WCCGLHeAGpwbZluevyxCqIYI5LwRd4+Kp0u6bznPV1IBALKNiOfmffcj3njhVWzfur1I9u9k0pq1a+KuYYPR8fSOhQ4s7fWKGwDIkE2U8pjYm22930Tw2b9tAJsPivh2gwdlchU+ft6igFp/qpc2MPjUHAYOEo1dO3dhxkuvY+6X3x6zagDK+ne/sgeT/aUDnKH9ugCAkzfDPaewHkinbHDKthzNgXb/KzDXbod0WzfoH82H8dkCQJEgP3OHY2lAc+d+qFdNhLk4T+GByAHlV+4FEQHGGwRM/rDJgwsbBLF4p8w8AIeDVqKBwMjMJJ89Ke/XvcD1gOsBxx5wAQDHrnJP/O94wIS4awXk31+GuG8Dghc9DKNWhwJv3+7DpL5Ko86prPceYiAWZavSoNNNaZP4i2fo95sUfL7Gi+aVNOzJFrErS+TePCr9T4TGhwMAiudMSHJrkNYxZcSphF8Qq6YEAEhyC+ZQCG8BsMCU3zjw92XeDUHIRE72U7nntIcgVg4F5IrnbAhiBZZhtLPr0VUGyQAA0zjE60HwwOO9HJJUmwEd2hNVGEDwJlxPUTrH2MMzub2fpeDNuAG69jfU4K8MKhEAYK8Zb4+076IYJRkAsPfrz/Hjx29/wAdvz8LGdRuKwg0x52x9chv0veEadDitIxSPktZ1ixsAILjp3HoqWlTW8OoSX6gK4NQaGigTp+oC+rYMYN5mBVsPi+hSR2UyLifDNE1s3rAJH7wzG3O/+BbBYPH07xIRIwX+l/a6HNVq5Ncad2J7vHOKEgBwytNQVM9IYfySjmvt/as6cFmTIAeAx+MI8RYACF78SNLfAWrwZ6iBL2CahyDJbSErnSArbWMkBYrJG8QJ8N5P0Me9A/NwDnDwqBX8T7yJeQHUO55ltQB56kCW+0tUk2+u2Q7tsfeA7XshXnoqxCvP4My/UCbTqi6IMdbtl/izh2SFKdlA/6bPqfPrB3F50+PzmSimO+cu43qgyD3gAgBF7mJ3gePGA4YOaePPLEFEEoBcIyv7Yn7xU+aYsr0U1FF2mkr9rNJ1Ex7fFVA854W2zUzM639E8KJHIG5fDHnZbJgV6oHIiqAFEnINpNN31I+3L1tAv9YBzPzbi861VSz+V8H+HAF3d8xBzTKxdXmjOQCiA/hoAMCEzoSI8VoAYgMAVvAca4hSXeZWCCciFKXqCdsMogGAaJtMY5cVrOe2H0TLNEXvOXq9hABA7py6tiK3KsFqAbDXjLfHzNJj8w4FVBiUbfEHIbSuD6FS2QI/CscDAGBvjsrON2/cjHlzf8Iv38/DhrV5RFwFdkDYhZRJbtWuNc44pzPOPOcsVKlWJSXt+FRsKKrgLl4LgCJZpICNKup4ZmEGdmeJ6FRDQ7/WfkxblIFV+yS0rarxj3DK+Q882To31ZF1NAt//bEY3835Gkv/XJJ2RQcq8+9y4bk4vcsZfK8K0+efaG8uAJDqnXd+/n8RAKC2tKD/HZimBapRRZeurYaktIPXd7Vz5xXBmea2vVD7ToC5bCOkob2AHfuA8qUg9u0CfdSbMJash/zEQGcVAdRGMO5d6C/NYYJBoWp5yK8OgXhOm5iW/7JVYR4An2xi+W4ZZ9VRmQRQyKOpKYIdu1O6HnA9kMwDLgCQzEPu8f+GB0gJ4PNhEPesZhTcLFsTevNu0JtcDDMjuvwfiE/2I8DjvQQeH/X4W8Pz1ShQFYCZUQFmmWqAJxPB7pMgHNkNz5wHGGwgrWS9Wbci9fWTC6yggL6Af9+moH9bP2av8DIyf++p2fBQpXuMkb8CoCUCOW8y6EE8AHnZeYsDgXrz1cA3JCAUkwMgHACg/yYSQCqN19TfIQg+eHzXQfF0jrAkWUAerwLA5mWItsk09uT26nvh8V3FLM3E3mxXJdighq18kAgAyNsDVTEs5j14M/pD1/6JUwEQe4/hGzb3HILaazyXXCpfjYfYuWXhno0j2TCWWJl1sV0DgLI2sQaBXoezgXKlCrdexGYKPmfA78fO7TuZLJAqA9atWotDBw8hKysLWzdtiWkjZY2r16oBURDRuHkTVK5aBU2aN0HdBvVQsdJJKevFp88R6ZkpHgBgVwC0qqLhtSU+HA1aPADXtQqAqn8+We3lH910i+uU0zGoY07cd96ppQTYHDx4iO/P+tXrsH3rNqxduQaGaWDnth1xwYHa9eqgVKlSKFe+HBo1a4zqtWqiQaMGqFWvNjIz4zybTo1K8bxsVcDTCxPzJJT1GvxZuTdHJIwXZb0mujYKMohK7RU2BwMBLAt2KKhfXsfmQ9YHqq3UsHKvFHcOuiezV3r5c1kQTJxeS8OiHTKyVIEz6BfUDyY8Thn2RPOH23hBAxVzNyo8d6vKGreJkCQbBWpfrfPgcEBggIhaSjrU0NCneQDfbczbY6zrPaIZsk8UTQaeSGI2vALAqX22DztUV1nhIp7fQ7dZD0Je+BrkVXOAYDYgyjBqtIV63oMQN8+H8tMT/N2rdb4H8m8vsPKO1ob4ffpz1R195ys/ToFwYBNPaZauykoJeoMuSKUCwJ9NIPZSiFLt3O+RU6CpC3OVgcLA3RSfz3SdThKBxo/LGFBWr3iEg3ep/wWQJ90E/YNfoY16E8qHD0Hs1CT+klRRMPUjaA/PtM4pXxoC/YCoWgHKrJEQ6iev0qFnnd4jeodcKcB03V13HtcDqXvABQBS95l7xYnoATXHAgB2r+Tef6NKM+iNzoNRuyNYFzhqUAVAztGJTPYjCJYOrmlqEESStbsTktQgdIW08Rco30+0lAXoPF85lv0zK9aHZ85wIHAEavdJMCo1LlLPvvePl5l4qTd42W6rZC81DgCZe/LtDAeVz3t91wJmMJTppjktqSOBAYJYJICy5/Rc3+1gGygL7/Gcn8sBYPkob1DPfS8Y5qGUKgDoeosTwOIKiLZJkhrl9uNHcQAIpeHNvIV1nBNVHHi83fPtQVHOQjD4BfvDXpPIEu02BUmql7tm7D2Sr+xhrt4GteejQE4QysdjILTNe54K8pCE5qPM1EdjmMk53zO9aitndoTGNSCPJS6Lwg+zCOYsvFXH9wyJAACqr7UV2WQxj+SPeD+e/SODgzt65y9vGsB59WKT/x3f3imY9Z+t8cTlSbisaRBv/+0FAQXkt9KKifdW+CAKJga0CWDnUYuEkSowFNGEZgCd62ggrgUaBACU95l45S9f3DkoGKfPZ7qWBuml032kFi0CAChYSnS8QQU94fy2jXTvaW4KzGnYVSNUok1VIvR8hA+vbOLGyng4zgAAIABJREFUtgEmkaQ9xrteMyLt5+yuyf/H9ju1L9yHFzdUWT8+nt8J6GJfrZwD5ecnYVRpDrXrY/xdK25dCL15d/4eZwDAVxbIKA/hQC5oSCD8JRNhekrB88VwCDmHGISn72bPt4/ClBSoXcfzd7bna0vWN1kLQPZRCvINeH294c9+DR5vN6jBnwBBQUR1V8Ee0bRdpb/7I7SBT0Ma2ZfL/3EoC0Kb+tAefAPytLsh3XB+/LUOZUG9fgrMfzZD6NiEA37pviuhDXgCYvdOkO68NOLaoA4s2K5gzX6JuUn2ZgssOUz8nX2bB3BGbfczKG031p3I9UCKHnABgBQd5p5+4nqAiPjox4S4dy2g5snhResmx/MAkdhRX7qsdIQv87aI08Rd/0D56fGQ5rB9kFj/tdPv4GxDUQzKuny/yYMapQ1c1DDIFQBvLPVx2T/9RqN+4RvbWRmgeCOcgV/2dIEW/JFVABQPkR72ZyI9f/aLXO7IZIieszi7Ttn0WACA4r0QrKIQ/JqDZUEox/4y9K3Mok+kgjQEoRT343t8vSJY+YmEL1kLgOw5NaFNlgrAQgSpX9Ow9K/JDo+vB5M5Jqs4oOvz72EgqAfUVgGQPedAY7UCSw2BrqHKiHh7DPe/k4A95v2iiOFQloXslM0M9XTmm48yNUGVmaDtoY2ZCX3qh/yDTn70+rzp7aoA+kvYnE6e17hz0sVka7bfYpB260GduJPPSdQCcFpNlY9Tvz9l/yl7a7uWeAGW/CtzMEnZfwr63GF5wO5VjsWTQMeJNNH2G5UyU4sF8aiQj6tkmhwc06CM+VUtAvh7t4R3/7GY0QkA2HBASjiHYQhYuENGhmLi5nZ+LpmmrLsNABCAk+j4Qb/gyEb6WKBqgQo+E++vtAAHCtAJzKAKEVkCrm7hR7lcwMKvWRUINGwAINb1tn2lPSZuaufnUm8K3m0AwKl94T6k9QhEied3qmyhIS+dBfn3l6zKvdJVYVRtAb3xBdyvL635mgEAOqZ1vIn/pnwxwqoCaNuXW/zkP2fALFMVwcue5nY8z2f3Qdi/kY8btdqnBABQOyCRvVKFIHHVqMEfIIrVkVH6wRLzqlElgNpzHKTBl0O6uaulCvD8Z2yf8tYwiFecYX020w+E6M/l7ADUu6expKB0R3dodz4H6d6e0Ce8B9SpAuW5O4HMPGnO8OqaaAdc3DDIqgDucD3geuDYeMAFAI6N391VS7AHiPlfXjidJfpIDlBvfSXUM+7KZzF9yWvaohAPgKHvgGkeBvWsx0b888v+GZWbInjp49wWkO5BJagvL7ayTj2bWVmcZbtkZt5tXknHWXXpx6sbBKTb7+mYLzpgpzm5IiA3gx/9b6FJTUv7+b7pLM9EQ6hVCfKEARB7ngEicLIrCoSzW8P4fAGgG5Af6AtpWC/o7/zIP+bsIfbqDOX5O2H8vipyzgbVQ4RRxk9/Q+03BdB0KO+N4F5Q9ZpJMDfvgvLuSJi7D+abUx5yBdRrJ3ELgti+EfQZcyFPHwzpmnOAoAbzSLbFwk8tCBStuCOpB+zybjubS2XT7kjNA4RxxeNJINkyCr5jDcpst6qsWxUAInBtKz+DANEgzYo9csI5KmWYfNwmZCVAgqQa7RJ6O8BOdjypjbk8EcTCToowdosBBfXbj4hYuktmMIT+m743aIQDAPYzFn192uwL8+HMZb6EPhtyqgXSk2oPt9IdyJOWpb/rDc+BUesUKD9NDXH5mJWbwvPZUAj71vP3Og3p7w9j3luq/tPa9HYMABAxrhokSdNwMF3MbQnsndoDWZRnUxn/W99Du+cFCFUrwNx1gEtCiBRQfmMoBJ8CbcTrEC/pCLF7x3wggPH+L9DGvwv5xUEwf/mHAQT246DLII+7AYwihY0XFmVgw0ERlTJNVMwwuMqEKhGJgPTkau5nVVHeandu1wOJPOACAO7z4Xog1wPi3nWQF74CcftfHPhD8kCv3xlaxxthlq2Rz0/+7OdyZQAjD0lyU2SUGhHfr4YOeflHkBa/Be3MQdAbJyi5K8Tdod5J6uukLD/9Jlm+J/JHbOOKOm5r73f78Arh46K6NFUAAKrGWR1z7yHOyBBpoDZxFoQMD5SPHgIUmQEAc8seiB2bcJaGAngq4aTj5oot0J/5hAN+8bRmEAdcCLFlXYs4itoQnrsDqFQO2q1P85a5jaBJzVA/qNilNSCLML5fyqWl8vC+ML74I/+c7RpC7fsY20Flp8RtIA2+AsaMudAmz8qrTfYpkB+9AdKtl+T7QVlUPj9e53UBgPTcuXg8CZQZpwoAys4PaONHi8qRxImx/B8NANgVAPHmII106v+nDPotJ/u5n5/mtSsAdmcLCY/bGXanNkYH8BSyzllrVTG0rqKhTRUNH67yhgAC+rvd5kAVDdHX2/bZFQwEeMSqAHBqn937n8jvkXfdhLB/E6QN8yCt+QbCkX85q6+3uBzygpdDFQB6nVPh+XIkhKx9kRUA1JbXdTxXD4SPVDgACPy3KuFW5YIAAkhu1pd5OwSh4CSu6Xm6o2YxTQswfuRtmCu3QLz8dMjj+0MomwltyMvQ3/mBAV3l44chtK4XefGBo1AHPAHzwFEGmLW7p1nfCe8Oh9C4Jszt+yDUrRLXbEpMTFvk47YYVwqwSO6uO6nrAUcecAEAR25yT/oveECZ/7yVDVAyoDXrBr399TC9ZeJuPa9MXLR6zAUfqLecVABEMT9gkG8iPQgIEiDGYd8rhNOp9+6pBZnwa8CAtn68ucyHIwEBTU7SsemghEMBAXZ/Z0sCCNxRojyQDwAwDA7wKStOwTeN8IoAUgygvk7x0k5QXrnXKqsnMj9F5mA/NJ9hWoCAKEZcT8G8NnoG9Kc/hjz5Zu7lpOw8VQUIjWpAvPw05g0w3voBxry/87L2h7Oh3vaMpS1NnBLnt4PyxlCgQmluYo6e07bD3H8UyidjIJ7aDOb6ndCGTgeBGNKDV7Ft2g2Pc7uB8sFoCPWqFsu9MTfugv7yF5Af6GPZX4TD3HcYWu/HYPyxJuEqaSGATPM+7LaORNMSu3h0OXA6zDB++Qdq19EJpyJ98ng8F4kujMeTsHqfFJJVDL+esuFULn8okMcBYBP+RQMAFNjb0oyx5vApwJtLvayTTiOaA6BqaSPhcSJ1TDR/tI3xMvjUGnBHhxwmIAxvQSCbEgEA0fZRmwTxAtgtBqnaRwBAMr93qml9bynzpnLrnlmuFoLdJ0NaNxfywldh1DyFW+uUn5/KzWITQUZuxZvsRfCCMUCpk6DMGc4tARGD1H8uHMPfzYk4AIgPx9C3MImsxTNDS+xjZSBBqIBodZl0vANFNgex+1M7wAtzmNxPeeo2iL3OjNmeRQCuNmYGpGvPZSIJoWVdCJXKQZ85F/rr30B5dwS3CdCgjD9V0Ww6JGJPloj9fpErW0opJqsP1SrrViEW2T11J3Y9kMADLgDgPh6uB3I9IC9+iyUAQyxaoswKAHrTrlwFED3oy18QiOhJLHE+pACf+lQP+EWW/qLefyr3J+Z/yhbRMWIJH3iKH1QJ4I6S5YFoAIBVAbqO5iCcgmLkBCIAAWPBag7WuXR/2l1WHyYBADTKZsJYtBZqj7EQKpezAACdAIW8lgKhdmXu7TRmzQsRQYUAgOZ1rFJQinhyh3heO4inN7daC6hKYJ1F6EgZfS4jrVYByO0XDZ8zLrfBgaMw/loP4/eVML5cBPOv9ShoIJfqnaRWBX3a59Cf+xRi6/qQ3x8F4aSizdi5AECqd8k6vygBAJo/Hk8CBcQfr/aGSPIooKey+XPr5akAhLdgRAMAFNAmmoNaED5Z48G8zR4GZun8+dvyWPRJBSDRcbIlFRujAQAChgmAIKI2avsmfggCjI8EBXSpo3K2NhEAEK5SQCoAFzVQ8X2u0gC1EKRqn93GkmhP9hMkBI5A/uVpSBt/BQhUJxWAaq2gnn0/xB1/WRwAso/L+aUVn0PQciJVALb+wSCBcHQXT2mWqgSt0y3MI5CsAkDXlofkaAFScPAyqa0oVmT2f0oIiGK1kg8EBFRok2dDnzSbP+flZ+5wJglo3wTD5OBfu/dFoFQGKwKIZ1jVFMQ7MvNvHygpET7ombvtlMIrkRTsk8S9yvWA6wEXAHCfAdcDYR4Qcg5CXP8DpDXfQty3nlsBjOptOLMAyWJ1tgcBAEH/LGjqIibCYwI85TR4M4hB/diCAvRlS6zflO23B7H/n1Jdg2kKWLxTRsMKOga6X8Al8vnPVwHgD0K94lEQEEDlmqCAed7foSAZWX4EL3uE9yITu3OF0tDHvws7004pFwIQqPyfAlzsPRwJANSvBm3oy9Bf/5Y5A0geioJgCu75B+HLgyGUzoD+6W/8d8rwCpneULmodFcPmFv3wPj091ALANUv55uzWkVuAaBhZ2mNhWugXjmO/ybd3o3bEvRx74SqHWIpFqTlpmX5QYzY+sT/g7nrIE9p+8cFAOJ7+EStAEjLM5WmSaj8//O1HtZOH3iyH42iQNpkx9NkxnE/jbTqixAAkIzFvyCbVQPfRqjNxJrDJoAtyPzFco2mQ5s0C/rEWdZn/VO3Q7r+fOccLOGcAo1qQnlxEIT2jUKmE5/E839kQDOBkzJM1ChjoEUlDe2qalzp4g7XA64Hjo0HXADg2PjdXfV48IAehLh9McQ9a6C16cOtAeHD4gBYHIP0pzs8Potg6FgOYqmescyLLYck7iUNH5UzDWZrdsvvjuUdSmHt7AC0B16F/sa3gE+BdGs37uHEkexQP77x4a98jh3M0nkk5yfd3p17+xMCAE1rcd+ndtfzFiEUlXA/eweMrxbFnvO2btBf/Rra/a+Esv5UFmoH8swmfU6bfHNK15/H5wi1qEz7IW4vsCsNxK7tIT93F4wfllqtB9UrFqiUO6lXNR3Gd0usfeUSJtrXuABAUu/BBQCS+yjVM4iclVj5DwZIPtUiYCf2+66NguhcW2Xy1kTHU13vv3J+UQMA1Pdv6Nug62thGHtg6v/CMPfDNLNy5WBJxrYPFO9FJdPlms4KADaRn00KG03kF9f4sOCf2r+It4WlSDfvYRBaPLVpydy3a5XrAdcDcAEA9yFwPRDhARPShp9ZGgiBwzCqtADJAJplq0ecRQoAOdlPwjT2Q5RqcakfyeAZxg7IysnwZd5TYvwa0AXM3yrj9+0KqM+VwABXCqzE3B7nhthyfLl9/TiaY5HmlcnII8rTdOBIDkzDgFAmE/DEZi/nKINaBOhhCL/+aA7MgArBq+RJBDqdk3YS6/pYfwvbNbUPsHrAyi2cgRJ7nAZz2UaWM1Q+HgOhbQPnPkp0pmFyK4Q++k0Y81fEPNMFAJK72gUAkvvIPcP1AGBA1zdCFCuXPBJA+/ZQ6f7b30Mb8hKkIT2ZvNVx8E9zhLV5Rd/xCD4Y93FwPeB6oMR5wAUAStwtcQ06lh6Q/vkEyvxplgpA7jAqNYLabRLzAdiDSv5zsibDNPbCl3knJLkVa7wH/O9D8XSGN+MGHGuOANJwpn5Or5SX/rfBAOrttOWdov2dV9YIeH19oXgvPJa3JObaBbFR19ch6P+Qf4wRM7M7SpAHckEG5hkoncE/LM2cAIQMb4SudGEspnJ/IkpMNFwAILmHXQAguY/cM1wPHDceME0GXIUmtYAMSwkilWH8uAzag29wxRYpBhAvDLWCEbGsMutBrvJyh+sB1wMlzwMuAFDy7olr0bHyQDALns/ug7h/E8xSJwHBbCCjAoRD25hQSG96cYRlauArBAOfAEIpCEIZmMYumKafurCJox2CWB6+zEGQpDRlMFP0C+koL9opo3ZZA+2rqzijtuZI8q8gwXWKphX76XkVG/tKXIVGsTvjP7qg3WrgAgCFewBcAKBw/nOvdj1wQnqApAXn/AH19met9q2Z90NoVvuE3Kq7KdcDJ4IHXADgRLiL7h7S4gFiE/Z8NhSU8ScWYXn5x1DPeQDK16Nh1D8L6hl3RaxjcQD8GXdtQcgIVQekxcAUJrFVAIj93x6iAAYDiLG5XbX40n+xAABNnY+A/0NueaBBgIfiPR8e72Ww5RBpv5LcEpr6F2SlLWSlvaNrFM85UIPzYJrZId3kYOBLEMBCc8Y6rgUX5JIv5VUpJLIx++hYGPrmkC+IqTkjc0jJZ2dO4Z67pyb2gAsApOcJcQGA9PjRncX1wAnjAQr+P/gV6r0vQWhUHcq0u1l9xly6AUKdKlwZ4A7XA64HSpYHXACgZN0P15pj6YHcCgAomdBb9YS05D0Yjc6F/Mcb0FpexlwA4cMOfC35HxmCUBoQSkMUy0MQKkIUq0L2dAnpAxf31oh9d/5WBX/9K7PkHzUCEAhwXr0g/typgGR4+rWmioXIEQ0ACGIFBHLegGnmwOPtysF/wP8BBEGCx3ctax5TsE6VDySLaEKHopwJTV3o4BoCKOh/NiBBpEl9mUjJmjP2cbI44J/FhtP5yWxUg9+7AEBxP4AlbD0XAEjPDXEBgPT40Z3F9cAJ44HD2VD7Pw7j278gVCwD80i2xU9D3+BEKPvcnWlr5TphfOZuxPXAMfaACwAc4xvgLl+yPKDMnQBp06/Q2vaBvHQ2oPkB2YvgBWNg1D0tqbEUtBrmAchKJ0hSw6TnF9UJ2aoA1QDKea3+f6oE+Gmzgo0HJTQ9ScP3mzxcCdCjSTApAEBERpr6Gwf+vsy7IQiZyMl+CqZB5fTtIYiVc4N1QFbawZvRH4GcdxkASH6NCMVzNgfwQf+nDASQbBINGwCIdVwUKkYAAMls9Hh75pI25m8BiKXZnei+xDqf/Pvxag/rZfdtEUCqc9r3qDBzkPTjjGU+/L1bZm6/ihkmBnXMQaVMI+ljRsoB5m8rYHyxCMY/m2Gu3gr4Ves6ReL+ULFtAwhntYR4dhsItStRGUjSeQtzgrltL4yP58P4bCHbhINHeTrqLRVPawax33kQT2vuWK6qyAGAw9nQv1wE45PfYC5YFVJjEOpVhdCmPqSrz2ZlBM6M7TsMrfdjMP5Yk9BFylfjWWXB8QhqMP5axwoR5i8r+D6GVCFoEp8CoWltCHWrsC1il1ZWj66cJxeabC0XAIjhIcOEuWU3jG8Wg3qizVVbuRc6fNBzK1SrCKFzC4hdWkM8uSFQypfM3YU6nu53qFDGxLh4y8bNGDloGB+Z+OwU1KlfN91LFGo+275dO3dh6stPo037doWaL/riwu4/Vfui1yN7wv0f/e+D+w/gvlsHo2r1qknvj/H+L1AHPhXiEhDbNQQql4XQoDqkSzsBRErrDtcDrgdKjAdcAKDE3ArXkJLgAeHgVijznoDe5CIo819gMkCtbV9oHQdQ6JHPRAqCKQNu0P/Xt0LXV8HQd3LgS0Gtx3cFZLltsW+N+v//2Cmjgs/EKdVUnFVHQ8UMKxCkYHXhDpl1eGPJAEZXAOj6Si7rjzVEqS4kuXmoAsCWPPJnP5PCNX0hStXhz57GFQORAIBVERB9PD8AkNhGX8bAuABAYW9OeLtFpxoarm+Tv6oi2RrpmGPbYRHP/ZGBLFXAefVU9GwWSLwskT8t3Qht/DswvorfyhLzvndsAmnU1VZA6yB4TBY0RpDvHcmGNu5d6NO/DGWR4m1E7HEq5Ek3Q6hTOf8pCRiqk92P8OM0t/LRGAhNa8W+LKBCnzUP+ti3IoPtWGeXLw15RB+IV54J7brJ6QMACHx46QtoT38SAkqc7lGoVQnS3T0g3XiRo4A02b2kdeNm/cI1xx0YSKCJ/OStoeDB+OUflrNMNBLdLwrO1X5THPmIgBGSsxRaJShftiUlH54Jk0CqVAbJeV51NqT7e0OoXzXplcn8XiTvUFKrCndCYQPgwq2e/OpUA+zkM6b3jFTtS9Xfy/5c4hgAyLczW/0lkRpNet3hzuZ6wPVACh5wAYAUnOWe+h/xgEGlayaErL0wfeUAJSPmxsOJ5eIGKFJdZJYek1vKXjz+i9X/T8laAgMuahDEmbVzM7txzMkPANgVAD54fNexykH4yGuFsIJ1Ug3wZ7+cWzXg7JrCAwCJbQy/V5LcgmUaqV2BWgyis/X7c0R8usaDUoqJCxqomLtR4aC6VWUN/dsGsHy3hLeXW5m761r5MW+Lgg0H8jKoVUoZOKeuio9We0PntK+u4ZetCr5a58Fh0voGkCGb6FBDQ5/mATy1MMPRHCv3Spi9wou9OSI9oiGt8NZVNDyzMIPBHXskBCNSCLITPbVi1/aQp94WOwAPu9Bp8EIShtotT8H4fZXjl0Xo0BjK9MEQGteMvKY4AIAsP2to6y/McWwvncjShrsPwtxpcWrEG0krAKj3du4SaPe8AHPLnpRsiD5ZaF4HyouDILRvlHCeZPeSLo4JAIRphtvlwYkWkvpfAHnyzRGgRGEAAJKZZLnJdTuS+ol9kYTEjPyt3fdSyuBZvsV9CoNYtN9EYFoyv9sAQFrfIQC6ruP7L7/D26/NxLbNW1GmbBlccsWluH5gf6xduZoDxOatWmDQiHsx/ekXsW3LNtw+5E50ueAcCIIAyp6/8uxL+PWHn2EYBtp1OBk33T0QTZo3RayANNH5dkBK69167x147fnpWP3PKtx890BccXUvSJKEw4cO48N33sei3xayqzuc3gmXX9UTFSpWQLLrRVHEvO9+xItPTkOp0qXQ75YbMP2ZF3kPdgWAU/uuuPpKvDD1edStXxdL/1yCa27sh5vuugVbN23hrLum6bhnxBBMe/wZtpMqIOyMe7z9Fda+wlYA0P0bO+wh/Lt9J+4ddT8u7kEtgVGJEfpMJAD3pTkM4ApVy0N+dYgFFrvD9YDrgRLjARcAKDG3wjXkWHpA8B+EsGsljFodIO5dA/mP1yHs38gqAFrHG6HXOzOfeZT9z8maAsPYlXuMvggpENQgipVAUoGkEHAsyOaoBeDnLQqrAOzKEln2nfr/r2wWwNl1UwMABLFsLgdAdGabAv5eMMxDYRUAFgCgqQtSuqawAEAyG2VPZ+QcnQjDsH78h5MAxgMAyF+SmJeEJoU6CvhppAoAVCttYNqiDA7+w4dXNnFj2wC+2ZAcRKD2glf+8oHu7eVNAyitmHhvhQ+iYKJP8yDP4QQAoLJg7a7nOXBMx6BMqTx9MCgAiTecBC/S5Juhj3w9peDfXk/qdx7kqbdG9pkWNQCQHYD2wKvQ3/g2HW6MOUdCAIA0vGfOhXbvi0krJRwbWL40gwBi945xWzyS3UtaKx8AEEYSZrdyJLJJuqM75LH98lUkFBQAMNduhzrwaZiL1iZ1RVxAKexKc/kmriRwAiYkXTD3BOneKyCPuiauFFsyv9P7l/Z3COCg+YE7h6Lr5d1w+5C78ParM/Hu629x8FqvQT0GABo2bYQatWri57k/8W5q1a2NCc9MhtfrwbjhY7F54yaMf2oiSpUujVGDhyMjMxOPTp0ATVUjStAp6E50/t5du3k9AiEyS2VyYE7DLlEvW64sHnvwUfz1x+IIt5/c8RSMmjCGAYdE12uahpGDHsC+PXv5eq/PB13TQH8nAKBmnVqO7CN7KlSsiKNHj+LqAdfhqcceR9v27fDQpEeweMEiPDr8YfbnlVf3xkP3jeS1wgGAePsrrH3R/qZ1nbYAjJ44Fu+98Q5+/fFnBn/6DezPgEvEIJBv6kfQHp5p/bl8aQj0RVq1ApRZIyHUr+b0dTjm5xlf/wnoBsRuHY+5La4BrgeKwgMuAFAUXnXnPK48IOQchOezIYCoQDulH5SfplgSgLnD9JaB2nU8KwNED0PfxOz1olSL9eWDgc+hBr6AxGX/Aej6lmIHANYfkDjbb5f8L9wu44NVXtQvr6NPiyBOym0FiHeTYqkAqIFvEAzMgWke4csEoRSz83t8vUIqAEQCaFcA0DmpXFNYAIBAh0TrkT1B/4cIBr8GzCAEoRx8mbdx+0IiAODCBkH25fsrvdAM4LImQfZrOADQqKIeyr7bWffoOQ/6BXyy2ssJvqtb+FEuN5j3awLP2ammmnQOqjKgaoOyXqu33yebfM2ebBGn1VJxdh011AJAc5Lt0cP89wC0AU+AAql0Di6Xfnc4KHMaayQLXviHYtmMgmexS2dA+WQMxFOb5S1fxACA/s4PDKQ4yWYX1NdxAYAUs+kprU8gwFvD4mbskt7LGABAKqX3iQLhggAAqTzzxC0hv3IviLch3kilkiAlvxN8PLIv5OF9Y1YCJPV7UbxDABb88htGDR4Bj8eDNqe0xcmd2uPUzqdxZvvvv5ZxQC3LMsZMegSNmzfBQ0MexLrVazH80VEMAFCw2/7UDhz80nmPPzoJP37zPR9v2qJpRAC6af3GhOdXrVaF18vMzMSYyY+gXIXyGH3vSA7YKUA/eOAgX9+oaWOMfXw8u3/s/aPZHrKvfIXyCa/fsW0H29eqbWuM/t9YrFmxiuezAQB7/nj7se2jdYc+9AAuvPRiHNx3AGPuH4UD+w7gsaf/hy8+noOP3/uA7anXsH7E/u0KgHj7K6x90f4mO50AAOUrVkD9Rg3w18I/cdpZZ2DEuFEoXaZ0/sf7UBbU66dwO4zQsQkH/NJ9V/J3jti9E6Q7L031lTg25x84CrXPY/weKu+OACrE2Ouxscxd1fVA2jzgAgBpc6U70fHqAXHbIni+fhhmuZowKjWGtPormGWqwTypAYR9GyAc+Rfq2UOhN+tW4rdol//vyRKZkK5tVQ1BA/h9m4LOtVX0aZGkL7zE7zD9BsYDAOyMf9VSRkRgXRAAgFoASJVh6S4Z6/ZL/N+UyafhFABYsUdm7oZYo0EFnVsJbA6AmABAQLUy1q9+nX4nUtDX41QoL93DJHfRI2nwkgaLpOF9ID90bbEAAFS6r141EebidWmwPP4U8QAAc8UWqL3HFxwwSWK1eHZryG8MhVC5XIHuZXgFQCoBM9/DB/oAXmrPyT9SBgCoHHnIyyCwJtkgskUO/mtVin9qlh8qVc+8/0uy6Qp2nMCVEDxRAAAgAElEQVSX90bEJH48Ju8QgKyjWZg6bjJ++u7HiD3dMuhWNG/dEkPDSOIo8/3EuCn4/qvvcP+Y4Xw+BdSxxtUDrsVFl3aNCEBXLPsn4fmdzjg1oiedAYDBI7By+QoGAOwA+byuF2DoQxa5YLg9NWrVSOl6qjCgANluAbDnj7cf277KVatg4rOTOcA3TRPvvPYWXp/2Cu4adg9++HouAwrjpk5g34YH4NGke8n2l6p90f6mfTgBAML3e1LlSry3Bo1jkBzngq5C9YqgKh7tzucg3dsT+oT3gDpVjg81AE3nqi5j1s8QrzkH0o0XFuxddq9yPVDCPeACACX8BrnmFb0HGAD49hGoZ9wF4cguyEtnIXjxI1Y7wObf4Zn7GNQu90JvdH7sH6XGHqiBr8HVAPDDNA4yYSARACqe2NcU1a6W75bxxjIvAlp+wkLKCFNg6I5ID6QTAGhTVcNNbf0svfjOP3k8AftyRMxZ6+GFqV+/TRUNH67yMrdANAAQbw67AiBDMTGgjR8tKlsyS/YIJwGMBQAQ0Z96zcSkGWvxjBaQxt0AkXrBRRHm+h3QqDTfAVGgPO1uSDfkf+aLI3gRe3WGMu2uvLLxIqwAYMbrAU8kfZU4o/z4QFYBAJEFzv4Z+iMOyAJzZ44JABCQM+QlkKpBokG9t9LIqyD16mxlsIipfud+GDPmQnvi/TyVhziTEPmeNPCSfEed3EsbADAPZzurOFEkyA/0hTSsV8I++JQAgIbVoU2aBX2iJReaaIjnt4P80j0QqlVIeJ6j+65I3M8v3XM5hHrVrN6rQ1kwfvob2ugZMDfsTGzLZacxp0W0QoATvyfbZ7Lj+d6h3AsoiN2/dx/+WbocX3z0ORb9/gdn9a+8tjdXB9gVAE1aNMP4EWOxfOnfERUAdka+Wo3IEvDonnS7AiDe+dGkdNEBstMKALtlIPr6Xf/uxqQxj3EFwbgnJ2DtyjUxKwCc2merGpDfRt49DL4MH/w5fnS78lIMvOd2bN+yLSUAoLD2FZQDgB4D8hn5a82K1ejdry/bn68FAGBwTBv/LuQXB8H85R/mSKEhDboM8rgbHJHGJntOi/J4eLWSI1CwKI1x53Y9UIQecAGAInSuO/Xx4QG7AkBv0AV68+5QfnocprcsjHqnQ1r1JWDoUM95AEaNWGz+BnKy/gddi+4tFeDxXgKPr0+RO4GI4UjWr0Zpg5nfw/v/qSecJOGoGuCWk/2oWy4yaCxy446DBQoLAFBA/9SCTGw9bBHwxSIBtLP31E5wR4ccLNoh47uNHr43FKyfXTeYdI7SHhOvLvEhJ7dywHYtVSpQW0GNMpGVChEtAJS5HPg0jE9/Txp8yM/dyVrOEcNhJpUyx8pbD+QrmXQcvFAgOLwvpNu6WXMQu/20zzmQS1ZqH8GCTsYXFQDgcF4i+lP+b2S+jHIq5fCxAABjwSqolz8KHM2Jey+TtWQY3/1lseEnmKMw95IAAPmha6Dd8VzydhO652P7QbqrR9LgwDEAMOtB6J/85iz4v7QT5GfvjFntEOFgKgvuN5kD+biD9vLMHSBOilgymQTAaNdPScxzEaudhZhlxsyEPvXD5J+o6XyHAHw6+2M8878nccY5nTHs4RH4e/FSjBk6ioPAUzufjmG3D2EAQJJlBPwWR4qdJaZedrslINxwCiYfe3oSiNQuPAOdkZmR8PzDBw8lzOBTwO2EAyAeAFCpahU8eM8DTHZIg8reiVTQbjGoXqtGSvbZAMDRI0cxbvjD+HPBIm5fmPjcFLRs2yofCWKyCoDC2hftb9qjkwoAagF47Kn/ceUCARkZpTKZ06Fxsxi8L/SeDHgC5oGjkCcMgHb3NPZlohax5A918Z1h7j4IffSMUNUQyRjKUweCQMKilr4tvl26K7keAFwAwH0K/vMeEI7ugefTwZz9jzf01ldyhUD0iFQCUJj8D4IPoliee+QluWiZbzcfkvDyYosYjoL/HUdELNslg4LFTjU1nFpDxeGggEqZJrwScc+X3EFgxcerPQxW9C2iVoVvN3iY4d8u76fS/MICADTHj5sVfLbGg6AuMGdAlzpBfLE+TwWA/P/mUi/2Zov8G4JIAY8EBBwJCuhSx2rNSDYHrUPAwcervSEyQbrPFOifW09FogoA0ptXe4xNHDRWrwhl9igI7RrEfEjM1dug9nw0cdm5IkGZNQrihSdHzOE0eJEfvg7S0F5W1tQeTjPe9atB+eghS9c+xqCMOZWkJhr5QIQYJ5s79kHt/RjMZRsTzhUvgw6SwnvwDQY2ko18AIBpQnvkbeiPf5DwUuWNoRB7R6p1RFzgxKcUiH42Nh+5o5N7yT+WvQqML/5IvEUKViffbEkQOpCTdAQA1KoEsWsH6G9+mxw06t2ZySPzAV4xrOa1ezyccE6qfpGfvC1uCwNN66SKgN+DYb1LxDsUCATw0bsf4MN3ZmP/vv1MwEel5NfdcgM2rdsQCsgpIzxrxns4sP9AhAoAZfVfnPo8liyypGRbtWuNm++m9oEWMVUAEp2frAKgTft2jlQA4gEArU9pG6ECcM/wezH9mZdCLQY0fyr22QAA7dsGUmz+AOqhj87IJwMACmtfsgqAnOwcjLp3BHM3hJMS2v4Kb/G48preuG3InTGrAFghY8wMSNeeC/qyFVrWZdUac/VWCFUrWIot4Z/xyT4Ii+u4X7XskiUYcxYywaq56yDvgUBCBvbc4XrgBPGACwCcIDfS3UbhPCCt/hrKr88Bah75HyQPTI/Vz6y36AGtw4B8ixDTf07WZJjGbngzBkBWTiucISleTZJwJC/XorLGX7DL90T2iDeuqOO29v4SH/yHSxcmlK9L0T/Rp8cCAAo55XFxOWfRH3g1oa1xtdvtq4IatKEvQ389Met9vl58h9lLzlpTAB+DKZrbF3pbpF7xRiL9d36H0wUALN0A9YpHYe45FN+WyuWgfDzGkvuLMZzshy7LBwDkkmwZ3y+Nv3atSpYf4xAy2hfSfdQGWdm5eIN/9Eb1wDoBAJy+FNLNF0Oecgvgic1tET2PEwDA6dpC01pQPnwIQt0qji7Rp7zP4Euq/oo+nzkReo4DqXHEG7FK8Z34vajfoWh7C6UT78jr7knF5YHlS/7G/bfdy1l+Ai4mPD0J1WpWL/zyOUGrFefpj0PgGaldJGv3KfzCKc5Avf9TPoDxw1LIk26CcHJDbpni7809hyxOlCQtQimu6J7ueuCYesAFAI6p+93FS5QHDB2C/xDMTOoDzd9DH89WTf0dgZy3AcHLSgAUiZvGfkhyQ9abL6oR1MFl434NGNDWjzeX+Tir3OQkHZsOSqCg2paZa0kAQREOO7AupZi4oIGKuRsV7m9vVVlD/7YBBiAIqPhqnYez11SLkCGb6FBDY/K6pxZmgHrc7UFl9O2qavhmgwc0590drXLncJI7+jdl850cJzLEBTsU1CitY+thiSsATqupMqmeYQjMok92UHaeWioIWNmbIzKoQqz7XRsFuXefWPepUsHmU5j+l48rLkhZ4Z5OfuzLETB9sQ+aKbBkYKZixpyLCBlJmnH2Si8TNAqCidNrWRl+mxeA1ohnC13vxOfsNIeBe6ysY/Qj4yRojAUkOAlexEs7QXnlXqB0Rr4n1UngV1wAgCNbTmkE5YPRccvKHVVTxAAASHaOg8eN/xbh25w3tTT4Csjjb4gofXVyLx0bR6R3Hz4EsVN8CcnwuZz43vHaAORHrod0X8/kpb1+Fdo9LzgiE0xl/XjnCjGeHyd+L+p3KNpeFwBIx90uGXMQOeGUsf9jY26+eyCuuLpXzOy+Y2sPZXEmXf/g17zKq0wvoGqgsnr+fEygtuF4nTSdaP69CeoVj1gZf58Cecx1ViuaIjOHh6sEkCZHu9OUGA+4AECJuRWuISXHAyakDT9D/nMGEDgMo0oLaKfdBrNsbDTcn/0cNPXPfOaLUl1klh5bZNuys+YH/CKz/VNgWiXTQP+2fpDsHAWrR4MCBp7iB1UCFOWwg1GqnpPEvCpZu9SeSt6nLcoIla7bttgABWnYFxUAQDYooskyfm2r6vhjh2zBOwI4CKchi8DVLQOolGnglb+slorLmwZQWjHx3gofRIGI9wJM7kegAUn/EehiAwL2PsnfRO5H81Bv/3v/eOPORYE+HSe7aJDfyB6bF4CY/RPZsvOoyABIPJ9TywCPozlQb3kKxucLEz4C8Qj8wi9ykrmOVUbvJHiRbu8O+X83xiwFdxL4FRcAkI5KAnPfYWi9HwO1ZiQa0RUApoPqg3S+5wUFc1KxgVoVlOfDyBsTXOzkOUhlbX5m3h8NoUVs+crQXA7foVTWTnRurGe5JLxD6dqfO8+J7QGqjiLpPyLDNOav5HYceeptkK4/D8afa6HdNx3KjPshNExDhUEaXUnVOdrgl2DMX8GzEiGu/PRtSaup0miCO5XrgWLzgAsAFJur3YWOFw9I/3wCZf40wMjLmhuVGkHtNglmRvl82wj4/w9q4CsK4SAIHuYAEITyEMUq8GbcCEGwesHTPagC4Nk/Mjjbbw+PZOKU6hpMU8DinTIaVtAx8JQcePJOSbcZPF84AECZa+qDf3+lFdxSIEwB9CervdzmS4R15XwmB7d+LT8Lvt0CEJ7hLkwFANlHlQZXtQjgp80KPl/rYQCA+uZbVdHw2hIfAyW0rk82MW+Lwln/QR1z+N8U5O/JFrlKoNlJOt5e7kN5r4GLGwY5g28rLlAvPwEHi3bKjuaiygMCE4jV/+Z2fqzZJ0UQAxKIk8iWKplmCACI5XObBNBxsPn5I3G13+2HxkkAVmAA4L4rIT96fczn08m6JQoA6NsloeSV43vy1fgISTgnfkjnC17QUvSUbCDeiNfug9jzjKSXFcX+uQ1h8s0J+/ad3q+kG3B4AkkRRrdxOAIA0vwO2ZUqZLby0RhQ20Rhhn3/Er6rRPw54zsINU6CeOWZIM4M/ZWvoI1/Dzh4FImqHJLZlup+HNmbbNFiPJ7q/pKZVtD923aIF7WH0LgGc5Yw0HZyQ+gz50Ib9SbEjo35vT/mmXV6vl6YA+GUhhzwc8Xc5NnQJ81m90j394I8+hpHHCXJ/Okedz1QkjzgAgAl6W64thx7DwSz4PnsPoj7N8EsdRIQzAYyKkA4tA3q2fdDb3rxsbcxzAIKTGcs82LLIYkzx+GjcqaBm9r5Uatsboq5CC2P7q2vWio/I/32IyKW7pKxbr8E+m8KlmlEy+DFAwB0U8C0RVZ23pYzDG8BiHdcEYFrW/kZBIi2kzL5dhaf1qVBQXmsQRl58iedT9UXVFVBsotNqeXikIiKPpNbG0jyj8r/beb/eHNVyjB5LWp3uKdTDvuFwAVVt3zy71ExoS2tKusRhIaxfE5rOw1eFBcAYMI7+f1REE6iVp7Yw1EFwIkCAMTwh5NANNWPmniKCdHzFAUAQP1AyrsjIXZtH9dsp+9QqvtOdH509YcTv0vHOwAQprBhVySF+155byQDAMU1ChoAF5d90euUGABg72FoV02AcGZLyCOvgv7cp9BfnAOUyQS1MfGIQxhb3L4LqbJk5UAadDnk4X1gbtkN9bZnQUoopE7i9v4X911x1ysOD7gAQHF42V3juPGAEDgCz2dDQRl/o1oryMs/ZglA5evRMOqfFVMJgIgA1eBcmMYhGMZOmKafOQCogdzjuwKKp+iZYwO6gPlbZfy+XeHAkcAAO4tN5fdFPZIBABQYz1nrYTOol75NFY1L5e1+90411VAg3qaqhpva+jF3k4eZ9ak8v3dzS96Qsvd2iTzNRQBAsuPhjP+2nXYFAJEn2tJ6lOH3iOCsO2XlB7Txo0Xl/K0TM5f5uI2ASu9FEejZ1GLw35MlclsBAS8U0H+z3pNwrreXW/3/xORPEo3U70/22fuzKwDi2ZLM5yEZQIfly45aAD6eb8nHJRjiac1YTSA8s3MsgpdoEx0F7g4AgIK2QYTbQyWyaq/xMBevS+jL6CDQiZpDOt/1glZzFMQGJ8RgRQIAUKnv2a0tkq/K5WKb7oB8sSB7Pt4AAH5uu44OAWVkv93KYj+rLKP28pcgqUka4gUnQ7r1EghVyrMkJF1PFQDy4wOhP/8ZSNaSZSBv7w7t0XcipA6pAoW+R40Pfg25imQWzb/WMRkpZ2cfvg7m5t38PpFsqPL+KBj/bIY++X0r2CxfGtKACzgQJeJFUjLh+DO3osFmrDc+XwDoBsQurdkeylZHAwAwDKjXTIK5eVdcuUf7Gnp3pMf6Qx/7NozFa0N7pDI4J2va714+H5/WDPqseWndX7y1aG37fpG/nOyfnWua0Kd+BP3VryBefjrM31dFtDtxYD2iL8QzWx5zNQBz4y5oD74O47MFbLpQtTyQ4WVekESqMul+3935XA8UtwdcAKC4Pe6uV7I9kFsBACUTequekJa8B6PRuZD/eANay8uYCyB6REoBhh8V4PFeAo+vT5Hu2c6kE+EcDRsMIIk5O1NepAaEtQDYwXZ0NtrOZlNrwB0dcpjs7ruNecHu2XWDTGi49bDIplJW/Jy6Kj5a7Q3JvxNpIAXYObkVABUzjFDGnK6JPk5/i5b8s4NmAg1k0eQWBBrUOmGTFdqAQLjPaF/UukDSirZsIGXqK2ZYrQIfrfYwGSCNdtU0LulfvU8KgQux5vIpYGlAkg6kEc0BUKecnvD6QwGLAyCez0MAgEMCM0ckgA7UBEj6iX6kE5GSPU4oAOC3lVC7PZRQDk5oU58DESpjjjWKkgSQVBSK8oerk3sZ8SlYtTzLflFglGgISWQo6dqUAQBF4rJeY+lGLh9PNOTHb7FIv4gJNHo4fYemD4Z0zTlF8nHrxO9FXQGQDACgFgHq/TZ++jvCB2KPU6G8dA+MZRs5oCSiT6FSWZibLOlduyVAf/uH5ADAtLtBz4ra9zGIZ7WCMnMYDCJw6/EwxEs6sqQkHZNuuMDSoZ/yPpegkywnBffhAADKZkK7fgqMVdus97VspqU2UioDyqyRMLfvywMs3rgf+pMfcqAojewLeXjfxHwl5UtDKJsRkk219+h0zYRBeY+H07o/JwCA7HD/9o03/z1gPQv2e0/vYrdOkEddDaF57eTEm0XyFoVNakv+kQJJQIX+f/NYntX+nCDJP5IIBREXusP1wAnoARcAOAFvqrulwnlAmTsB0qZfobXtA3npbEDzA7IXwQvGwKibX+aPpQCPToRh7LI4ABgA1yCIZeHLJJ3c2FJghbMy72rOSO+0mOg71tBADPGU/S/OkSwbTcoEFOzuzRb59zVVJZBiAYEU1Dvfp4WVRaeMPwXEBBTc1C6HM+IkbUi9+OfVs1j7ieyQgI0udVXMWOqNe5z2Hw8AIOWA8+qrIPJB6sXvUjeIy5sE2TYCJz5e7Q0RFlKGnoJp4gygsT9HxDMLfVzqT9UKA0/2Y/5WBbNWeplbgMgET61pnZtoLiL8+2SNB/M2e1itgUj75m9TQi0AtGai65P5PAQAkASeAwmzdMkAFlTDPN3BS/TzbzipXnBQAeCIib90BpTPxnKmNNZwUkVA1xVEBpBLaz97JII7IJ2fBU4CUXs9kqWTpw+2ArarJoJIDBONZM9gSgAAaXdPvhlSv/OhPTwTJIWZaCTlkHDwDtkZ6ZggQiFvghO/p/sdii4pTwYAYO8hrhBiOcK3hgHVKkK74XEYv62AMmsUkOEJAQB0XKhUDmqfx1hujZ/1UxpBvXsajFnzELMFIJcTg86n5wlb97DcpvHNYpZopCBfqF3FCuJ9CmeYxXPaQLy4PYRmtWGu3R4BALAkY78pEM9ry0ACZefVO5+H8cEv1nNbu7IFAFQux1r2VC4uXtLBUispVyr2u51b5UAgR6w92j5KtmbcoPyoP+37SwoApLD/cKcQgGJ8+CvgDzKfg9CgmhX4H82BGVAhlMl0LAFayNcn8vIYkn/8u23jLgZ5IEmQHrwqfkVQWo1xJ3M9cGw84AIAx8bv7qol2APCwa1Q5j0BvclFUOa/wGSAWtu+0DoOcCwPGAx8iqD/U8hKR/gy81cNpGv7RF5H0njUUx/60S3gmIIB6drbf20eCuipxYHADgIViJ8gXYPKbNXLH+UfXvFGsgyso6x1nODzWAQv+QAA+4d5Aqc64QAgSSiVsobfL014e1hGaliv/JkuTYf20Azoz36a9PbmAwBMkwMdymgmGtKdl3L2k1k30zyc3Eta0g4ChVb1rJLgl76Adv8ria1JQgjoGACg4P+p2yFdfz6XGJtLNoQCzYR+S0AIyGv3eDhx5UfbBlD+bySIxC/dw4nfix0AMMxQKws9q+aGf1nyLR6Qk6+kvlLZyBYChwAAP09TPoD26NsM8hgLVsOcv8KqfKlTBepdz8P4aH7ELSDJR7F7R6hXjuO/U0k7XUf2xhrkS/GiUyzAImzw5yStQ891jJFsj7aPkq0ZCsqjfCy2qZ/2/cVbi2xMdf8Jn/ssP7Rx70J/aQ6/R1RuL786JCn5bLrfpbiSf968qrV0r+nO53qgpHnABQBK2h1x7SkZHjAo+DIhZO2F6SsHKPm1ycMNpTYATVsU4gEw9B0wzcMoainAzYckzqxTObiUW9JuS9vxj3ABaFFJw+3t/SXDr64VIQ9QywApJRwMCCz/R9UDVLnRtVGQqzjSOrL8UAc+DePT3xNOy6zvz93BZE0Rg364DXk5qQ469XYqbz2Qj9n5WAQv0Rt1EjwmK93nOcOCj0TO5AD43eH5JKRCpFNJStJp7nwAAJXBOwBzqO9ZeXEQBzyxstHEJaDd9gxrXBPhodChsZXlbF4bQsUyQN0qEKgPNkb5q5N7GWvvdtY2Ge8BcUjIM4dx1UBB7iFVQFALCpXwhvbuFHTJzdpS33q+ceAo1H6T85W3R58n3XsFiM+Ast3Rw9x/BNp9L8NctBaoVBZiu4ZMMMYyhBXLMGgi0HVlM/PdNyd+Ly4AwAYLzawcqL0eY2CRAYCte6ANfJqz5crbD3CAp979gpVRp9L9BtUie8oTAQBUvXF7d5j7D0PrM4F7yMPfB5sPg7L0VLYtdGwCZfpgoJSP31EqQTcXrGKuAGPuEs7yEyin3mBxmBAAYFcAMAnlO8Mh1K0SccvCPzOoQgSVyjFvhzToMsjjbkjYAhAq+Y/aY6hKIsma8Xwsdm6Z9v3FW4ucYQMATvcf9zMxlxeAqnF4UIsEEelUrcDtFtS6VJzDlfwrTm+7a5VED7gAQEm8K65Nx84DehDSxl8A/2EIpg5hzxoIajZMUYbe7moYlZvGtM2f/Rw09c98xyS5KTJKjSiS/VDQOG1RBtYfkEIs9wu3y6xbT8GkStx/Jrh8vUeTYJHY4E56/HiAy86vmZgwg0m7YUK08f0htK7HLIfm+h2g4MMmSYq74wTZ22MRvOQLHh307nPwmKtXTddTQGOu3MpEZqBe0dzhlIyPAmt58i0QOzTmPlNjzkJow1+FueugowcnFgAAh2AOlUDLQ3tDHHCBxWJtgkutjRlzoT3xPkA9sAkGB/GzHoTQpGbEWU7uZbwMsBMiRlqMsrXSfT3zBcGOQJw6lWNK1jmqYKHn//x2UN4YGlOeTJ/+JQNhyQb1vBPpHAf2VIVxKIuBA230DJgbdia+nJ7B5+8CcWmEDyd+L2oAgOyhHnoisaPBWXBJ5NYOelbpmYno+87dgE2yyPcglwSQSeWiAYDTmkEb8brFGE/3om8XlgblPv0oACD6PaDyf2ngJbDvEcsFvjgIxi8roF49kYN2AoWo5YAGr1/KF7M1hYP390eDABu7BYD/rWlcSSWUyWCiU6Fd/va+ZBUAQr2qCdckfybyMQeuQ1625BALub9ka/H9zm2BcLr/uA93buWU+c9mBmso4KfnlZ4XsXsnUNVSkQ9X8q/IXewucPx4wAUAjp975VpaDB4Q/IdZBlDYvzFyNdmH4MWPwKjVIaYVAf//QQ18RT9ZIAjEIOuDJDViFQBRrFEkllP//NMLMrArS2RJul7NAywHSNr0J1fV0L1xEEt2SWheSUf1YlACoE0WtWxSumWO0nFjso5m4atP5qBSlco4+8JzsWXjZowcNIynnvjsFNSpXzcdyxR+juwAZx/1t74v/FwxZmDyvydvtTJwUeNYBC/RNjjq3Y+xr5i64wEV2pCXQAFtUY6YAAC9ZwvXWKXMDqoICmRfrCx67kRO7mU8AICAD+4J/zUJIWBuAMYBdNgoDABAevLaxP8L6Xsn8gsH4Decn796gqoAiNhs7pICudXJRfHeIyd+L2oAQGhY3WrlmDgLQv2qkInl/o3vuGc/pAKwfR8H4VTpQoNK1qX7ezPRX7LgmLLb9GxrtzzFQAlJM8qTbuZ/5wMAiNskF5Ch6hXiAqBMPnKC0F/4nBUGGGgjFYDrzoU0vA9AKgbRKgAUUI94HcY8i7hQPL0FpLH9IHZqkv/7jDgBcjkK4rXZONkjB/Fx1qTnNKGP2zdO2/6SrUX+CAdsmBMhyf7jPuO5Eo9UbSDd0Z1bL6R7e0Kf8B5QpwqU5+4scsI9V/LPySfQ/7N3HWBSk1v0ZJLMzi69d5Em0qSD8mzPrvhULFgedrGBWCnSRKqIgqioz957772hIIggSFGkd6TDsrszk0ned242w8zstG2wC7nf977nkuTP/9+UyT333HPdfQ4VD7gAwKFypd11puUBpw2gsn0FLG9FQPFA8e+GWb0ZgqcMh1W1UdxxLMsPRWH9mF2Lz7+NwPfwqIeDLIDSslf+yMCs9br0n480Zv33VweAeB/oqQS1iuqPsgYA+PPy8OCYSfj2869x18jBOOPcs4q6tP1yXAFl5hI6Kz/cpY0aM81x7EAELwWmkWbtfuxxiXQBSj0IT1ACkP+CkTZbYTptCV1HZ5hkKufpXMtkYn7m2z9JEJ3K1Dj1+MUCAETkaxOCvcbs60WeYBJKq8MS0pJL87one47S8XtJAwCprtGB2k5BR2PQM+HTe845eh/9/0BNymD7XD4AACAASURBVD1vSg/w2TfGvgbtiVtg/bQIxqiX5ZhkJRUpB022Q45fWE8sPSGbAzuyRX/FbflXLK+6Bx8kHnABgIPkQrrLKD0PaPNehTb3ZQRPuhuhJsclPRED/6D/EwQD38Gy8pDh6w0949QSnxzb1zndqt5e7MVvG3Wb8g9Itp81/2yTVyRjBiJBn2Fmd4vT51l6IG/fI4rc8fpEc77JthcAAJiRSjLXdNa/dMlfePbRp/D7nHkwDANNWzTDf6+9HMefciIURcGO7TvwwRvvYc7M2TJcl2O64dyLe6Fa9Wp4+pH/4fXnXw2f5qQzTkHvyy/GPXfZwlEOA2Dzxs2y78/fTYdpmujQpSOu6d8XTZs3xcMTH8Kn732MS6/ug2v6XYe1q9YIg8AwQpjwyP2oULFi3GOPaFU0YIm9sA2KZJVQFpM0d9bestVbIisrwUu6FO7IdSQEs9IVtovnFGYl+5yE0KPJhQATMQBkSLIQ7n8rrYx2Os+Bs4965SkirBaPycF90rmWSdX8082is6TktbslC+xYcQEApz95OsBJQiFFy5JnJ3jV5BJlYAjo8NJdolYfz9Lx+6ECAAiIdOPDQMiU1n5s4Zjs/VOY+9/dtxQ9kP/sWzuy7RaN/R+Tk8XTSimJWcj3wkXjRQvF+nWplKhoE65C6KPZbsu/knCwO0a59oALAJTry+dOvjQ8oOTugJL9j13/HwrAs+w7eP5ZglC78xHs0S/uKRn4B/zvwgjMANsC2qbD6zsX3oyeJT5Ntv6bs1FDo8omOtcLonP9EPb4bSG5OhVM6SlfVHPUruP2UT6vR7H6PFPoKm6faNads+6WAUa8PtLOdtZkRlA4pS1Vgp7IrAdNZXt278boQfdg3q9zo3YlbX/81InwZfowbujoAtv/deJxGHTv3XjtuZdTAgAVKlbAmMGjsHrlKox9aIIE9MNuHYzMrCyMnjwe69esw4jb70b7zh0wYuK9mDtrDkYPvkfYBH2uuxL3DR+b8Nj6DYtWXiIgy9jXEHruy5SaAMl8SLqyOvYKKLWrJnV1WQleisKAiKIXx66yCEG4KF8/dZtoCsQqbMcOnxQA4M7sX01K9uhXUtb0p3oWRP9gyMVQB5wbV8DOOT6da5mynd97MxC8ZnLKe8+pHec1oBUbAHBYAL0niABcUqOQ4utD4rdTJAgwYzGMm6alrulP6XjYVPfJNwhNPpGl4/dDBQBIw6XuLmXUA9SPMEa+aGtc6KoIRrIdJMuCzNe+hzrisrgCoEVZTqxWi/a/AVIOQnNb/hXFo+4xB5MHXADgYLqa7lpKxAPeT4fAs/bXAmMZna+A0eXKAv/O4D937ziYobVSAuBR60HTj4HuPcXWAyghC5mAYSnIM4CHZ2fin737onyK6RIMOKVJAB3qGsU6Y7hHeZw+yuaHM4vV5zlWAZkTDV420RaRYt9o/s0+0vkKybHbmSWLAgBWbk7YE5ntv1LZwt//wF033IYatWpg3NSJYLA+dMBgrFy2ApOfnIqdO3ZKMN6wcSOMnHgvatSsgTFDRoHHjZkyAUd1OqpACUCsBsCq5StljM7du0iAr2kaHhg9Ed9/+S0Gjx6GTt06YcQdQ7Fj2w6Mm3ofPn3/E7z/+jtyPlqyY0/teVqqJSbeTqXsucvlY4wCZYUxBmbqkN7SZzsdP5el4MVatdlmQBRizUkDcTJmXv8BoXteSinu5+nRGtrUG6QzQDrBbEoAQL5kLVjzV8KY+CbMz+ekDKoLXGddheeMLtAG94bSvkncrgGRx6RzLVMBANidg+AND6cWlqQg4APXQb3hLJlXOj5LWX5UCOYGxfz0/w2wVfnjmLChnvgEoSc/LxIbgMGPdtcFIIUdKVqQpeP30gYASlvjpTDvoIT77s5B6MWvodSvIb3ny6zFzLPQ5W187zz9OYyxr8u9F1erpMwuPn9iRki0IkLjXheNB5oj5lgiUydA++A7CI1/wx6OwqiDe8Nz1akw3/gBnp7dRcvCNdcDh6IHXADgULzq7pqTekD//n6of31h76MosDIqw2zYCcaxt8LKqBT32JzsUTBDq3kAFCVLhP9UrQU0vZu0AiwJ+2ipF9+v1nFeywCaVgthxlod8zZpyA4oogHAePekwwNSDnBEjRD6tCti6z9+nCfoo4xalWHcPK3IfZ4L9IlmwJ8vKsQ2UbSoPtIx2z3dW0aLONWrnnCu8VTE410HsgCWLlmKRb//gV+mzwRLAmgEADas2yDBOqn9d44YiAxftMBdPA2AWABg8YJFMkY8u+Sqy3Bt/+vx6rMv47nHnka/gQPw3RffSCnCmMnj8euM2UmPve6WG4p/a0W0zDI/nQNz0WpYf63dl1H26VBaNoKHmZoT28Hz7/Z2rb9Tg1L8Gez/EajIP2MxzLemw/xtGayl66ICZyrfsx2e0rkFlLaN4TmuLajendT4Qf/xLJhvTofJNm/5An0cy3NSB3jOOwZscSeq8KVkFD2zZi6G+f0fMH9fDrCLQUzHAVlb3epQjm4JT7cjwWcK1SqW0owOkWFzAzB/+1uE5KyfFsPatB3W0vVRiyfzA41q2a3/Oje376nDaqcFoJUVL5Z5ACBfaI6ihPw9ESHHsmglME9r224YF46zxRFfv1sAgPJk5vSFMO56GuwK4BjfudojN8Hzn6NL5rkwLRGKDE15T0qaCLKELUnXmvLkR3eurgeK6gEXACiq59zjDl4PGH5AYw/n1BlkxwnBwDcwgrNhhjbBsvbY/fcobqO1RmYFO7NdHMsJKpg6OxMb9nhwdMMgLmwVQIZqn4NMgB9W61i5U0XLGga+XeUVJkCxWv8l6KPsOfcYGLc+UeQ+zyXNAFBaNkzYE1l/aSBQpUJSty/47fdwvf6VN1yDDl074sHR92PJwsUCAGze9A8mjhyHJs2b4p77R6N6zeqYPPYByd5T9O/fp58UZgDcfNct6HXx+Vizag2GDhgk56UGgMMAaN6yBUY9MBZ16xfsd7xo/kLc3X+glBzk5ebhrPPPRt8BN4pmABkAyY4tzn3lHut64EB7gMwmgpflGU860D7cX+ePBAC0MVfAuO8tYE+O1HN7evWwAfMkGi+mU/qR4YX+wUgoDWqGW+JJHX+bxgieOQIU3lTZYWDUKzDn/g1tVB+oN/YU8Myat1zE40S1PxiSVoTaoAvl/MY9LyM0+d2wO8hEUS87EcHzRsuY2tvDZFs4cP58rPzNUpx0tntu7InQkGehjr0SntaHJZyH+IHskCc/i6t1E8vmkHaHA85F8LL7ZD5sUcjfNocub348a5/ewag+ss0Bzp3FlmnAI84Nas76U1oqwh+AevEJcn3NuctgDHlWukuo151RvJcC2QWfzBYgznNaZygtG8j1cMqlknWt2V/Pk3se1wMH0gMuAHAgve+eu2x6wAxBXT0T2LtV5ufZthxK3k5YqhdGpz6wqjdJOO9QaBkCeR8gZCxmxapk/7Mqjir2OiNb/smc8in/rP/v0ciIAgNmb9DQoY6BhpWLJgKYtI9yv//YLZl+im7jlW6fZ364lKQGAD8CE/VE5gdqqmzr5x98Khn2o4/rgcGjh2LJH4sxdsgo5OTkCABA6v/YoaNBoCDSOnbthGHjR6JSlcp4fPI0oezT4okAZmZlYsTtQ7Hsr7+jxqhTr46UHRzerAmy92RjzOB78NusOcjKysKERyehTfu22LL5n5THFvvmcgdwPXCAPGBZwEt/+FAlw8S5LQMHaBbuadP1QLgEQ1cBXQNy/HIoW7vp740A6lRL+n5XKvjCrUgZ9Co1KiH0+CdwSi3MBSttXYyqFaFUzpQAWMZnW0gGxbWrItjn/gLlO/xd0d8ZjtCzX5YaACD6DNQ62bkX+vN3wBj2QsJ5MNsc93cuv6TEeOCdAvOMBQBYdmJcPgnmn+ugvz0MSuUsu9ytQib0F++EMekdab9YXgEA6pewZEnp1tKu+aeuxlfzELziAXjaNob+1rBiMZPCYFMwFKb+U9iTAoQsA/N0bJZQ6DTd58Hdz/VAefaACwCU56vnzr1UPKDk7Yb3ozugbF8ZPb7mQ+D0e2E27FLgvCFjEfx5b8MMUVjKBBQvNK0NvBm94FHjqzoXdvLzN2t4908vduR6otr+lWT9v8wpSR9lUvSsYvZ5LtEuAIfVTtgTmXONtL3Ze/H5B5+gZu1aOOFUWwho5/YdmPbAI5j+zQ9goH7cySdgw9r10hGANfjsBLBl8xZ8+Nb7mDf7NzmmWcvmuOyay8EAnkbQ4L4RY7F+7Xp0P/YY9Lnucoy9267fd7oAkAXwxORpMi6tbYd2Qv1v1a51eIo8x8P3TQlrBVSsZNOy0znWGSTeGgt7n5XG/rFlERRZLKyV1bUVdh3u/vs88OsGDa8vypDs/1VH+dG2dvH0Swrj21T3k3PPsoMHwcCjOndIOjxBwjuuv1XeC85zH3lAqu0l8YwUZv1F2TcSANBfGgSlUzMYVzwA85c/hXLPoD2ZhovnvB6SkQ32Hr+vFSPFFt8dAU+3I/ZpPFTMFE0YisMFLxonrdyoh0F12+BZI2zA4e3hos0QvGCs0MhFL6NT86iSMpYAOHNOJ8OfjCFAf2nT+ol4nTn7LwTPHplwHmGmW/P6trZN3eq2n2Yuhv7mMHj+1brAPGM1AChSSV96TmoPYbNpKoI3T4P5zk/QnroVntM6RTEZ2EKyXJpp2ayOCa+D+kO08JpTMPgSrjcvCGPA4wi9+xPg1UHNERmXGiwTrpb71qUclcu7xZ10CXrABQBK0JnuUAeHBxT/Hng/uhPKtuWA6oWlZ0Lx74ZVpSECp4yEVaNpgYUG/B8jkPc+gBA8ahNk+M4X+j9FAUva1u/x4PtVOhZusev/5YdNAU5sHAQ/qFvXKkb9f0lPtoyMF69Wv4xMrcSmcTCv8WBeW4ndAAkGUv/8FPoPD8bdatVohsB/HkyobVKac9ue68Fjc3zYnC9m2qCSiVu65aKCbpc2laalcz/tbwCgNNdbUmMX0ABoVKtQGi5Skx8wYAx8GqFnbJ0dzwXHQn+sn2RjY8dHzcoFg9wd2TDnLYf5yxKYn82R4JGWNgBgWjZoMHeZDSrElgAk2K40rCksBwp4iiWZRwGtm6wYMeA4GgCxAIA56y/Rw4lnFHtUbz23/AMADNQHPS3MDceETchyEMfPhb1580VZzfdniMgfS0BCL30jpQXIC0K96wJowy9NyQ4s7Gnd/V0PlDcPuABAebti7nwPiAe0ea9Cm/MCgicOQqhFQWGhYOA7+PNeB6xIGqsCxVMFvszroWqtSmTeeQZFBhGm/DtgwPo9KppVC+GHNTpOLUL9P6m4by3JwC/rdCiKhWMaGpizQcPeoIJzjrDX9OFSr3yct69jYNYGHV3qBQV0eOfPDNEmoNWvZOLcIwI4vGpI/l6yVcVbizOwNdcjsgiVMyyc0TyAYxsF8dUKb3jMs48I4LNlXuQGFdE4uKiVPwqgd7Jnrdq2xvW33YRnpz2Fvxb9iWv798V5l1wAVVVFvO/ZR5+SLDtF9Jq2aIb/Xnu5ZPGfefTJAu36Tjv7dAzpPxAcc+xUu/Zy+K1DwvX//JsZvXS2n3fJ+VIKcP2tNwqlP948epzwLzxy/1R8+t7HuPTqPrim33VYu2oN7r5lIAwjhAmP3C/shHdffRtzZs6W+XQ5phvOvbgXqlWvJmUIznzi+YAigq8//2r4PmM5Qmms8cxzz8Jrz70ifnHWHflv8XxZtXo1WSeN2VEyL7iWI1q3xFU3Xosfv/leyiDO7d1LNBDIhMjLzcXNdw3AKWedGvf6UZRx545dePqR/4lWgmma6NClI67p3xdHtGpZIs/bwTBIWQQA+L55eaEPv67XwmwmQpnHHRbERa1tWnkq271rd4k+K3cMvwuzfvoFT0x5TLqB9LnuCjz18BOIZADwvxPdb7EZft6PowaOwKb1G3HbsLtQr0E93BnBEIjd3qptqyjtEOcZSfTO83g8+PHr72W+Xq8umiFvvPBa+P1FxkI68032To29BgUYAB2a7qvhf+pWKJnelAwA8+t5sg9rv6WMIGhAf/YOqeFPBQBwPsFL7He1NvwSeI5vZ3f0oBBeLAPg/mvtuvKfF4mugLAG3hoGa28ugheMA7JzowCAlNudMoSWDe15JpmHtXYLjL5TE2rlqBceuw84yZ8nhUiD54+RtbHcwWEAOB1xlMa1oy5HlAgg115OGQBC++89Dp6TO0C7+xIRWzWXrBGBTKVRzUJn6tlVQO6vndlQLzlBugqgUhas5RsRmvo+1LsvLrE2g6neUe521wNl2QMuAFCWr447twPmAc+aWVB2b5TzK7s3QF35I5TsLQi1Ox/BHv3izovtAI3grwgZcxEKrYJl7gIUDRm+y6F7jy2Rtby0wIc5GzVp+Rev/v+ntTq61Q8Wuv5/1npdqLhGvmyAynjdAkwLUQCAlH56LNnvrOZBfLtKx25/tFgig/zrO+XJPk/P84EChue29KOibuH1xT54FEvovhuzPQIAZGoWKngtbM2xQQSvauHK9n4cFUEHdj6uK1WuhKwKWfJhS3PottVqVMPoQfdg3q9zo/xMqvn4qRPx8bsfllpwzDlUq14d2dnZogvw5EOPJ5zH2tVrMeL2u9G+cwdpCTh31hwR+Tvj3LNAEcL77xlf4FhHb4AZSQbNiXzw5cef75c1XnH91Rg/bLT43lm382+JwJJEAECqhyLZ9bv6pmswceQErF65CmMfmoAKFSti2K2DkZmVhdGTx6N+w/qphj8ktpdFAMCh/gdC+94dfO4vaeNH1/qpywAYHI8bOrpEn5XzL71QBEG3bbG1X9jxI2QYAiayBKDBYQ0xZvCohPfb1s3/hEsAhk8YJc/iz99Px+V9r0SfvldKlxGnRCDe9vVr1sUFyRI975zX3bcMCs+3eo3qAp45+iXpzjfR+PHKdMIBOmu2WQ6Wr+CukOpODYCKmck1AEhjv+pBmN/8LsJ+NAr6SZD7xt1Sm00NAKfmP5YBEM6sn9kF+lO3wpy9VGrGnWCeXTaMIc9Ja0ZapLheWE+g7eFSSiCtZz8fC6VWFeksk2i7gA4Rc6LeQOjFb+xuNQnmQX+IBkACrRylWsWE83QAADIighdPkHlGmviG5Q91qpZ/BgAXlhsQwUSlWgVpaUgNIoo7QlehTbwWat/CiQGyXMQY9AyoASDfb03rQXu8n9D/Xdr/IfGT5y4yTQ+4AECajnJ3O7Q84P10CDxrfy2waKPzFTC6XJmWMyxrN0LGQiieOlDVZmkdk2ynXX4FD8/OFNV/xxKJARb2ZAQWKB6YqVu4tkMelm5T8fVKbwEAgON2qW/g4tZ+Cd6nr9HlmKuOslsOPr/AJ1n84w8Lyt8/rtEl639L11z4NEvmvyXH7mRQO8uSMRgC/PvwIFrXMvDM7/bx3P7ftvsygQ4AQIG8kfffiyrVqmL4bXfLxy8/zj2qirtuuA01atUQYT1m8IYOGIyVy1bI9pZtjgyr9VO9nwF3ZEa9OAwArvPOEYNw6tmnY8mCRRh40x0J58GP8hF3DMWObTswbup9+PT9T0RAkHoDtEjFf/496q7hIh7I7VWrVZUAIpEP9tcaGcjcecNtMl9n3c6/FRYAcNbCoJ1dEAKBAO59cCyqVquGYbcNga7rwoxg9vTBMZPw7edfS/cFXj9mP+mvzt27CJiiaZoIOrJDw+DRw3Bqz9MK+xgclPuXNQCA77FHf83Epuzo99gZzQI4s3l6QoDOtXe6Y5TEs+IIgrZt3w7D7xuFpYv/lPvLAQB27tiZ9H6rU7e2PJ8Eu9g1hJohFBcdMmYYqOfhvG8SbY/VAHAYAImed6dFKX0wZsp4rFy2MkrANN35Jho/nuZBZD29yi4Atz9pdwGYcgM8Z3RO3gWgVhWE/veptH5zAn5eNyfIJTWbLUaDPUcmBABERHbg0zA/mClieGqvY2At3yQdAVhrT40BggIUqrVWbJQ56Y/fgtCbP8KY8Kb0fKfCfOj5r0VAT1gDRx9pzyvBdpljDABgbdmVch7JtHI4Zuw82Z8+eOUD8g4KdwFYskaAAul4QEDjmNZQR/URvYSDhQEgCzNCMIY+j9BjH0e9gx1xR2nBGjAAr5beOzq/DCB0z0t2G1SCCVNugHrVqekd7+7leuAQ8IALABwCF9ldYuE9oP/0MNRFHwB6JiwtA0ogB1aVBgj0vB9WVvU4A5owgsz8/w3L2guL7QCRB8vMhqZ3QjD4s4gC+rIGFH4yEUeQ8j9jrY55m+z6/8hqWYIBzJ71aWcH44UxBwCoXcHEgG65WLZdxSsLfQLER5YA6B7gsrZ5AgLEHsPzOQBFt/wsHkGFeNa0Wghta4UEACCr4L9t89C8eijq+MvzQQUeH0uvFQAggq7Pj9U9u3dj6ZKlkmn7ZfpMKQmgpQsAWKaJobcOxtLFf8kxtMgSgETba9WpLUEqqf+0ZPNo16k9Xn32ZZCu32/gAHz3xTcSYIyZPB6/zpgtASyp+6S30yKDXma0I0XGYn2QDgBQEmt0rkXkumPBlNjzJGIAOAwOrjWyRMD526Ffx1ubE7DFu78uueoyXHfLDYV5BA7afcsaAPDKHxkg48h5dxEA7NrAQJ+2eWkn6JxrX5LPSuyYvPd4Tzr3oBNwJ7rfuvXoLs9npNWoVVPeDSxHcp6RRNsTAQDOMxL7vDvzcXxQ1PkmGj+V6OFB+8C4C9vvHhDmB3UZNu+EPu1meHp2E0FA6gOwm0/o3Rmw1m+F/tqQhPR9AiJkpCiVK0Bp29huGblmC4zBz4heg/b8nVDqVtvva3NP6HqgrHrABQDK6pVx51WmPODZ8Du8n49AqPm/ETz+jgJzM0PrkZszBZa5LWabAk0/GiHjd3g8DZFZcWiJrSsWDODApzYN4D/5NfuFOdErC+36/4peC9d1zJPafdboxysBYLDeuZ4htf3M8KdiADjbKU4YaY4GgMMAoAL4s7/7BNhIxABI9LHKcUnfpZFK36FrRzw4+v5wPWxkAHnzXbeg18XnY8G8BVKTy490Ushzc3IFVHAotByLH/SptkeqfvMjP9k8+FG9aP5CyXb7Mn1C2T3r/LOlfpd17OkwABL5YH+uMVbt3AluEvmqJAEA5/r9+O2P0jrRyQLXrV+3MLf8IbNvWQIA5m7SQAAgkvrfonoIN3TOC+ua8MKETMCwlKh/i7xg6TIACvOsfP3ZV5g4crzcT8yo/71kaVwGQKL7LTLA53kZsBNMvLBPb3m+nRIAriPe9kQlAInWsHnTP5g4chzIWBgxcZSwnVgG5by/HAZAqvm6AMAh8yoouwvdtRfByyfBYovFd4ZDqVEZoee+hHHrE1FzZvcD9dITC35/fb8AxrVT7Gw/mRIUEpzWT/QE2G6Qrf/c4L/sXn53ZgfGAy4AcGD87p61jHtA2bUOnrVzZJZK7g4pB/BsXQqretO4qtmWlY3c7AkwzQ3SAlCBCkWpCig+aHoXwNoLj3oYNL17kVa+brcnLLZHIb6TmwTRo2EwnDFjWQCz7R3qGIWu/+eEFvyj4YX5+z7Mk2kAOADA6l0qnpzrS6gBkGcgTOmPXDQz/pe0zsMuv60BIFXAiq05QNM8kFrg7g3sMgKZX0yLrUTZMFJuB48eKq35xg4ZFf4YbtOhnYj0kW5PY9as9+UXS7Du6AkwS0dhLVLuyQBwgtZE2zlObCDsZBETzYMAAMXuGLj+NmuO0PknPDoJbdq3FWG8dOqaE32w7681xmtnFqmYTr8k8iW3RYoApssAiLe2K264CmOH3CvXK9I4JstAHEaG3F6RnT1insCwrkcwB9qiD6Eu/gjK3q2AaQAeTbp/GEddiNARpwEeNfXza4bgWTcH6t9fw/PPn1DydgGBvdHHsbuIN0vGNht1RajlGbAq1Iw7drK589jAWROgrpgObc5zUHautR8kPRNmlQYwjr4Ryp6NheoCQOaTPuMxe/1xzKpQS85pVbcZL+laPOp/nQombu6Sh+qZpmiF/LJew9yNGtbtUVEry0T/rrmoklGwK0BpPCuXXdNHRPvWrV4rSyKNn0KDTplRvYb1MeL2oQnvt907d4VLAMY9dJ8wewj0ZVbIsgHGvTlJt2dkZMTVAEj0vNesU1tEA535xmoApDtfFwBI9w529ytND5gzl8C44RH7AwCQdpGOsYWjOuwSeE48qoB6v9NWEnkBEQ405/5tq/1fezq0+68FMvTSnLY7tuuBcusBFwAot5fOnXhpeiBR1sxs0AmBM8cD6v77USmJmtlUvmLM8MFSL35c7UWGZkmGf8Y6vWAJQD5dn9tpkcAE/47tAsBOAu//lREGCcgwIEuBNf8OA4CAwNENgvhto4ZgKHkXgEQfqxSsmvbAI5j+zQ/IzMrEcSefgA1r10tHANbPsxMAQYH7RozF+rXr0f3YYzBw1GB889nXePmpF1CvQX3pLkCFftaZEwBg0Pn+G+8m3M71xgIADExSzYPHffjW+6J079Svs0aYlo6yebIP9v2xxngAQCgUSuqr4jIACJzErm3ImKHYtmUbnpg8Ta4zrW2Hdri2//Vo1Y4tOPdZKgAg1Ozf0L8eAyX7n4SPilWtMQKn3QuraqOE+3i2/AX92wl2IF4YU70w2l0Ao+vVBUCGVABAqPExcQN2y1cVgbMnwbPlz7QBAM/a2fB+PQYI2H2zY43Bf/CMMTBrtijM6mTfWOo/mUG9WgakgwgByB15ShgE5P4EBgkC/rdd/K4AJf2sDB59N+bNnhvuAjBg8G146uH/Ranqr1q+MuH9Fvtc8Dl1SngoMHjMCf/CwBtvDwuXxm4/s1dPYSDR4oFksaAny4lm/TQTUydMAdkvPMcTU6ZFdS0ozHzjlVXJddi7Fdrsp2FVrAuj61WFvu4H6oDwb7jmQ+D0e2E27FJgKrFrI3Dn/eIe2Y/H0CL/5vtBWmomGTPyJOnM4UD5h+eNXW+sj8LbL5tZFQAAIABJREFUjTwET7gToSPPKr3pBkMITXobxqS3bBFAzu+MznZngI7N7F7HcYzHUDtAf3+kaEuwI4R0YKhWEdrbw4RN4JrrAdcDBT3gAgDuXeF6II4Hwj/c+Zk6Zv7M2q1hHH0DrMr14vqMLIBg4BtR/zfNjbAsagBsJ5YNr+886N6TiuRrKu1/vDQDrWoaIqDHvtmk5jv1+vEyZEU6UcRBDM4//tsrwn19O9r1+SVtkQCAwyoo6XO447keoAeSBtF12kDZuUb2SWVmzeYInjURVmbVArumCp5TjU06j9HuQhjH3Bi1a7K5U5cE/mybZRBjoabHI3jqSKh/fpYWAKBsXwnvp3dD2bsl/vutGMH/wn80PL8gA34j/kd8It8UpjNASv8e5DssmDtfAISGhzcSTRGW4xTXIu+9ZB1winue0jg+VfBdlLWlGjN2HYXdvzT8kGzMMgUAUBjx898QvGISPKd2gjbsEiitGqVU7jdGvoTQIx9Ae/gmqH1OAnL8CN48DdixB/pLA4EqFfa3W93zuR4oFx5wAYBycZncSZYHDyTTAfBmnAmv76IiLWPanExsy1HQp50fL/2RgWMbBTF3k47tuYpQZBtUyu/dV6TR7YMWbNbw9pIM7PTbWTh+plO9/4zmATlfaZgLAJSGV0t/TFK1l+1QsWWvgh15tihlyALa1jJwRXt/wrrt0p9Z4jMkC6ILO6/QkWdKNsx+SmxTcnfC+9HtUHasKexwUfs7WXurRtN9YycpX0h4sogMZToaADBD0D8dDM/WZXGHtCrUQPDUUTDrRDMr0l3s9lwPHv3VJwBmYUxRgMOrhKStKNlDhTEjGMTDEx8SVs+lV/fBNf2uw9pVa4RmbxghXH3ztXjg3olg54rzLjlfSoSuv/VGKR159tGnhFVCGj/LWf577eXCIlIURcRFE23n/KhP8MSUx+D16lL7/8YLr0WxCAqzhmT7ksn02AOPSLcBds9gF4wOXTrimv59cUSrlnKoc+2tzGowul1rl4nkbEeoxSm2lo3qhbriR2i//A9K9mYpH7EyKiHU5jwYXa8UQCiyG45Vo5mUq2gzpoFjBs57WM7jfX+AlMrZzwUEcEpne6jl6dD+eAdmvfaSjZZ5HjsA2szHBdQyjuot83BALG53jjHanAerTuuEcw8DX/nPAizTZrcEc2G0PR+enavDZX6cM9dmdL4c+rf3yRrSYQDEjmn0uCnqvRAJALCMiOU1SigQXhffIcIa+n4SlB2r5LxWxTqSaCCAF3X94viFxye7fqm2e9b9FsVwMBt2hvbrC9AWvAlL9SLU5lxoC94G9gcDgItnS8DdOVBqV0kZ+Iuz8oIw35+B4HUPidK/55xjoFT0IfTqd9Cm3gT1ipNL6nFzx3E9cNB5wAUADrpL6i6o5Dxg2bW1v70I+HenxQCwdQA2Q1G89o+5ZUDxVIYv62ao6r6P+sLMccosu/XfcYcFRajvyvZ5IsBHRtxt3XPgTaMsuTDnc/d1PUARti9XeDFrvYY9AQ90jyWdH3q19IuC+5tLMsJAEfUiAiE7HC6qCGVpe7wkAQAGSMEzxsKs2zY8bXXpl9B/eAAMpItrsa1GizL3yFKllADAmeOh/zQVnlV23+xYI9shePJwmA06Fmtps9dreH2x3VkknjHYp75JvYqmMI5a1wyhUeWQvOcWbdVAscAMtXAgADtrjLj9brTv3EFaRc6dNUeE/dhG8qTTT8Ggm+8QSn616tWRnZ2NYeNH4smHHse8X+dGTZElRuPZXrRSBRHaS7SdAnx33zJIdANosXX5+1tZP3ztPZroWTCQE8sPiqlB4f3w9oKlL96KovPA377SAgA4B0v32QFx63Og/f46LF9lILPqPiDNm4XAmSypWROm3jvHBE+4C9rMJxLOnQG1Q9cPHn87tLkvS2mOeXgPBE4ZAe8XIwusrTAAQLwxCahEWtj/vLlF6CYfrNcyEDhlJKxKdeD9dDCU3F0Cnli+KvB+NRqWqss7xll3Ir9QNyTZ9WPHomTbEcyJLnkIGfB+PRow8stuFAJ2lgBDpV4CUNi3C1v9TXoHyPLC+ms9Qi9+ve99fFNPaKP6ABV8hR3V3d/1wCHjARcAOGQutbvQwnognhhWMgpwvPED/g8RyPsQmt4VvqyitSV7fVEGtuV4QDosa2Vp/CguTN/swq79QO0f9H8Ff96bcvoMX2/oGcn79hZ2/wO1rvJ0Xgbz/5ubiaXbVBFgIxOEHSfIDGGAf2TNEJ6a60OuoaBLPQOXtPVL+8Y1uzxoVNksk6BUyiBaURA6sieM7tdJ209t4XvQ5ry4L2CKuYCxdGj9+/uh/vVF3MtMmr5k9Bp1lYwr58Iso2fNL3H3t4X97CwkLeXc+YlevQkCJw0FdQo8mxcBWgbMWtFZ4Hgn43HcT136xT4VzogdBew4eZgIFRbXeP+8+IcP1AXh+4v3FdlLLaobaFkjJIE/waRII2Pg+fk+0RrhvXd2i0ChpsFAfMQdQ7Fj2w6Mm3ofPn3/ExECpS5I1WpVw2377hwxCKeefTqWLFiEgTfdgRq1aoiQZIWKFTB0wGBR2KcuiEdVcdcNtyXc7rTmczoJrFy2MkqM9MABACqCR98IVKwlGhUM8CRbr6jQf5gEqBkInDoSyKwG/ZNBcs9xu9nkOHg/uhPKtuVw7vnIrHRxGAC8kKG2vRDs3hfq0q+gT58iWV+j6zVSr69/OsRmAbTvLbobEsxHHrPsW+g/Pphw7txXjlF1ad2r7Nlst/L9z4OglkW8EoC0NQASjBl7c0YCAFxX6LDu8H7GMptt4k/LW1FAFgIBgXOmynPr/egOsBwnat2J/FLt8KTXL9X1tSrWjgIA1DWzoP7xLsj4IfDCv7Vfny2TAIC1eA2C540W0UD9zWGwcv2w5i2Hp0sLKB0SawYU6gXi7ux64CD2gAsAHMQX111aMTwQ2Cs/xJ7tq+THUESxMquB3QGYeSANMZ6xDMAw5oR1AMzQBljWbnjUxsiqOKpIE+JH8KZsj1D0SftnLqF1LQNXdyibdOsiLTL/IDegL4730j82MsPPQJ4sEnaVIKi0eKuG5+ZnwLQUXNTKjyzdwvt/ebE1xyMijyxFeXqeT+5FAgBkpLy0wCddKEpTlyL91RXcM1UQbTY+GoFTR0WJe2qzn4E279X4z3ntViKwR7V9MTMktfOk8yrbVtj/T0ovAy0G0DECZJHiWrEnIBVZgpSMSrIp1dyZNQz2nJhQmC8ZAwARGb4CC5Us5QiYjY8pjuujjvWHFBEErZlphjuYxBucYMEPa3TRIXF0A5wWpc2qpc+ysCwLrz77Mp577Gn0GzgA333xjdD6WSPPtnsU8axVpzYmPHJ/uGvEnt27sXTJUmnb98v0mUL5pxEAYACfbLsDALDLyJ0jBoogH0sO+P/O8SXmzDQGiq1BtyrXj6LrU9RN2bMJntUzoa6fC2XTYih5diu1tAEAMwTvB7fJcXFLABJsZ7BLUU2CSwXmWatlFPBgVm+Sn83fd4w8G0nmzu0OaBB2VX7mnc97sQCASN9HjBl7SVKti/sz4I77LcHuIE2PjxIdtGL8EuzRL6kPUl3fhABA/jtI2fKXDRDsrxKANO7p8C5GCMbENxGa8CY8Fx4LfVo/N+NfGP+5+x7yHnABgEP+FnAdEM8DzscBM/6k+moL30fwxEHQvxguWRH+8MazvJxHYQR/K7BJ1Vois4Kt8FwY+2yZF1+s8OL0pgEc09DA6l0e1KtkonZW8ev+CzOPktrXn/cGgv7PoSiZ0DPOAAN+iiVqemf4sq5H0P9NAQaAEZwBf967+YKKTBJVgp5xMrwZ58jxkYwB09q+b3zviQgGfoRl5UDVjoQv60YoSmUkGy9qfgmOLylflNY4DJ625XpQzWeCAZdTr8/Wags2q/jPEQH8uVXD4i0qPB4IvZ9BFlmqPVsEUCPTxCsL91G1Sbuu6rPkvmtTK4SOdYKYOjsLa3d7pC6bmdmf1uhS302A4NZuuQIalCVLGkSTbnvycISaHBs1ZWY9vR/fBSVvd4GlSIbs3IdhVaqb/jLZHnD7Sqh/fQbPsu/DgVbsAIUFAMxG3RA4a3xU7XHkmEkBgGSzZ9axUx8YXfav8ju7ATDrv3KHSvJxlDH4v6lLXqFKARbNXyjt+HyZPuTl5uGs88+W2nwG+LFdPKjkz9agtCtvuAYdunbEg6PvD9fw89+Tbd+86R9MHDkObdu3w4iJo4Q5wJIBlgaURQCAtB79J7uOP3TEqQg1Oc6uR8+v549iALQ8HcHj74S69HPoP0yWbHXwpLtFhFKy92YoCgBIvX2fOn+yTHlUJjxS22LJJ0nnzjWFAQCWG2g+eeac8hjFyNsHMuSvzbNhLrxf2EB9Ug0A7hBnzNjuQLHrimU2cAxhABDEY1lRjMZGSr9UaZjcBymubywAQE0Abf6b9nzOuk90GcocA8AIwfp7PZTD6wKmCeP2JxF668d9IoBSbuGa6wHXA6k84AIAqTzkbj80PZDPAICeJTRF9ffXYTb/N7Rfn4fR5hyh9MYzJ4AEPFCUDEDxQVWbSxcAj6d+oXzJ9liPzclEXgjo2TyAb1d5sTNPEZp1v665Ui9b3mxfgO0DlExY5g57CYoXGb7LACsQFdArnmrw5z4Py8qFN+MMCf79ee9AUVR4ZX9/XACA/rf/5/Qy16SkINV47N5AgCLR8alKEvbX9YgM8jdme/DVSi/2BhQJ3uds1KEoFq5u78euPEXq9U3iRQqkjOT0pmzBqCNgKrjgSD+6NTDw0KxMoVnz3rq4TR6enJspmVrW/fdpmycg1Mx1OmpmmbihUx7eWJSBORvtchTHyrJie1IlfV9lBM5+QETAIo1iaVI/u2tdgcvKmtx4x+zb0RLKsWfDfPmI9mxeLO3UYDr3Y+I7pbAAQKxmQOzIRQYAWFpQoSYCPSfBqnZYqd/avKenr9Xxyd9eUGgynrFs4Kr2eaIHkK5l78nGmMH34LdZc5CVlYUJj05Cm/ZtEa+d5ecffIoHRk/E0cf1wODRQ6X15Ngho8IBvJPhT7S9Zp3aGDpgENattttAlhkNAKfmP4YBIIAUKd+kxvecBHXldGizngwH86EWp8L7ySB4Ni6Q9UQJ5eXrCQhTRfEIXV/q2B1aeYLtHCe2lV6qWnkld3uBY/QZ05LOPXweAnz/HgKEArZOh0cT4CJ02NGJ15YKAEg0ZpPjom7LfQyADBHVC3caydc2IEiifzK4YBcPXq9TR0LJ2WavO4GGgLr+t6Q+SHV9YwEAAhIsUXDagPLaUqPBKRkp1TaAaT7Q5vcLEOwzCcjzw3NKR3iOb4fQ05+DrZH0N4dCOaJBmiO5u7keOLQ94AIAh/b1d1efxAP6N+OhrvoZRvuLoM1/y64HTkL3kw8kyw9F0fMDSHtwM7RKstAetaFkoNM1tv/7fJkX57YMYP5mDUu22mp/pGtf3i4PHeqmDibYn500WCpElwXbB5Ao0L3/gqq1gT/3hTALQFVbRgX0odBKGMGZEvj7svpDUbKQm/MQLHObsAZi93cYAAzgde8JEvBTg4FAABkHbNGYbDzFUysMAMQ7PsN3cbHd+N0qHXM3aZI9ZzCdjjE4jxfkn3tEAF8s92KXX5G6aoZNVOTnf59/pF8y8k69PrOnzM7z3MzwM716Wds8CfJjKfwMwn5Zr0f1ZWdW/5I2fnSsa4DMlE+XeSXT3+vIgAAMbWobohlQFi0pAJCvZk56dKQlZQ3E7QNuwbNmtoiNiZo+P5yLYIUCABQFwRMGJixJ4umLAwDw+HhdD4qwrKSHkKny2sIMuTcJBMQa7+sjaoTw33Z5qOYr/D324Vvv4+H7pqBz9y4iBlixUsW4AMDO7Tsw7YFHMP2bH5CZlYnjTj4BG9aul44A1A04qlP7pNu5/6yfZmLqhCmoW78uzr/0QjwxZVqZLQEw67aD96t77XIVRZUyEiVnK5TsLXCAJfXvb6BPfwgUjBOg4IxxUhqjLvtWatiNrldBW/yR6ASIUFyLU6D/OCXhdl7bhACA5oOo5S/+GIqRW6ALgCNeyEw6Bf2Szd2i3gGDZwf8iKDPm/Xbi84GRX4j12Z0utz+Ox8AUMhu+O4+8Q0ZAUr2PynHjBQCjFLx73o1tFlP2aKHna+E0aG3oLIUWeQ5pQtDPuhmdLtO/Figi0CMX5Sd65L6INT8pKTbzbptknYBMLr3hfbrc2FGyAEHAPKCMB58G+ZrP8BaZfsrbBUzob8+BJ4Tjyrp15M7nuuBg9IDLgBwUF5Wd1El4QF+YFBkKHTEadBnPC7ZO9IR+cET2QIs0blY+2+G1iHg/xghYylUrRlU9Uh4fb3Smh6DspU7bfX/j/7OENp/29oGpq/RcXOXPDSukjwLlrN3r7SJCpkmBgy+XT5oD7TtAwDsjLyqtUZuzpT8gL4jVLVVDACwBEZwXtxpU1dB1/+VgAFgj+9R6yEv5zFhENgAwOak46laq3wAIP7xJQEAvDDfh982aZJtv7FzLiqlaG/mMEHiBfld69stIZ1gvlKGhWd+9yE3qOD4w4JCz6dAH+n5Tr0+Bf3ILGGGn0rrZ7UI4NWFGeB5SPHnnBiEMRhjll/zAO3rGGhXe58KO4XcXl3oA4kFvVv50aOUWkWW1P2anAFQFYFzHxKhsUhjEOT98FbJ5BcwPQuBM8bArN9BNrENoP7NWHg2/B5XTK8w6ygUABAXiIg+W3EBgHhdDwqznnT2feWPDOkuES+0z9AsEf874bBgUt2AdM6zv/dZMHc+ht86BA0PbyS6AzVq1dzfUygX54utlY/VzDgQi6Copwgk8mWY3xWhqG0wizr/suiXoq6lWMexPeX8lTBnLIbn5A52lp8tA1dvhjnnb1jTF8m/qbedB2huW6Ri+do9+JDxgAsAHDKX2l1okTwgbb0soe+yLi4s+pVkMH/eawgGvhc6e6wpSkVkZF0HTWufcjpOVpY7MqP7r0ZBLPzHzhynav+3af1GPDjmfmlXRRrqyPtHo22HdinPWdo7FGQAtIM/90VY1t64Gf19DAAfvL7/QvdG12kn0gAAEgEADgMg/nixAEUsgFASAAB7orN+ngF39wYGfJoldfqk61OQj/R81uS3qGH3P1/4jxqVsY8M8qnIv3yHGgYAeAwDfraN5LabO+di8qxMrNqp4vCqIdzRPVeCKGbwP1/uJWsybNUzLVzTITWwxAPISHj010wpI6Bw4GlNi5btLu37zRm/xDUAolgDFvSvx0Jd/n385SiKqJBbNVrArNNKQAPSpckwCrdlizjygAAAmk/qjz0b5sUFMOKJJJbUtWP3CAJSe2No/8z6N6kWEsp/bNafbKideR4c0zBYUtMokXHWr10voOu82b8hEAgI86pDl464pn9fHNHK7srgWkEPlMVAl7Xvjggos/HB4++QLh7708qiX/bn+p1zhWn/O7MBnw5tcG+o/c8BMvfv9TgQa3fP6XqgtDzgAgCl5Vl33IPAA5ZQBCnSA/9umLVbS+2/VblewrWxC4CT0S64E2uzNahaR/iy+qb0z4odqqitZwcUyfyz/pV12BRqSxZw/TFvAe4bMVZop45VqlwJffpeifMuPh+qeuAQ8kgAwJ6bE4FqwoxQoMdoAFTO1wCIpcozwL+ABOdCMQBU9fCk45nWrhJlALCWOVaEjxT6yKw9A593/8yAqkAy6lTop7ElGrPrzIBGUvYjg/ym1UKizs9sPun+1X2mqPgzsK9TwcSt3XPx7hK7Xr9WlokB3XJF0I/21zYVszewXAVoXdNAhzpGgTZsiW5SJsVI2yZ4UR4slZK+COmdfm/UB742/w2h7MbjpEvbvf9Mlr7lVP33fjwwrqgfRQIDp4+BVaNplJvUpV/a9cgCMEbbfgcANB+C/+ovauwierjTrl+PsnzBN4rElbT9ttEuSQlGuIKAJ9kr1D6J1PTiPffWYvt+pubEtR3ypIWga64HXA8cnB6wlq5HsPd4KG0aA5t3wPzlT1mop0drqGOugKdzczfrf3BeendVpewBFwAoZQe7w5dfD6iLPoA+47Eo4S52BQieNRFWZtW4CzPNTcjbOxmWlQ0942yo6mFC/w/4P4WmHwVf1oCkDnnit0xs3quga30DxzYKitDfnoAiQduHS72S/f9348RUWApdUbRqz+490taK/a3rNqiH0YNGiqDVmCkT0LVHtwN2USIz7KzhDxkLYFnBpF0Agv4vEfB/AsvaI/NWlArQvSfC67sgYReARAwAZvCTjVfSDIAZa/UCInz/aRHEZ8t0yXie1TyAw6qY0naPWf92tQ35t8d/syn6pPGzBOSRX+2/4wX5POa71V4BDggWHF7FlOCe90r/rrny3z+u1uU8F7Tyl9k6/dK8KVMBAIwyQy3PAGtvSXlX//4a+oxHw2JYsXMLNT0BQfZN54foujnhVlmx+1mZ1RA8eSjMBh3te3fXBukowsxevOw/99mvAIDqRfCYGxFqc67MLxnoQYZAoOdEUBi1JC0eAyCSreKci0yXl//IEMDLMd7TBLXYqcK19DzgAC7c+79t89C5XmotmWQjf7XCK79Nupp4PDKS2EqUv2O9W/vTm2iKvUpjzOJOLNa3HE/A23xfk/2VylfJ5pDq2kWCaeccERAQrVwbW/2NeBHmz4uhP3cHjFEvQ6laAaH3ZgI7s6HedQG04Ze6AEC5vsju5A+UB1wA4EB53j1v2fZAfhcAz/ZVYMsvUcXNrCaK4MET7koqupWX8zBMc3u4xj0UWg4rtAke9XB41MQKtZuyPeFAT4IFBaLq7oABZACkstycXDw8cQr2Zu/FrUNuR/WaNTDzh58x6d77BBQYPHoYTu15WqphSm17bIBdVlT1C7vgSBX+3QEFn/7txZ/bNAFruK1tLQNXtPeDwU2sCF92UMHUWQR6PDiqjoFeLQNy3bfnKuhW35AgfersTCkRaF7dFu5z2kEmCvIZ7JMSzfuFLBF+ZBI8IgDQsHL5bBlZ2GuSbP+UAEBhTuZR7XfAEfZzlAwAKMywzr77EwAocK49m+zWaHs2FZw62wJ27wujffGFMCMH5/NC4HNxvsgpt5Gt0r9rHqpnmgJssZMFNQIcdoxzPMsETm4SEKFU19LzQKogMr1R9u2VCgCgdolTlsT32+VHpSd8mmwepTFmYdddlP1T+aooY0Yec9ABADuyEbxoHODzQr3+TISe+xLaEwMQmvo+kJUB9YazoNSqUly3uce7HjgkPeACAIfkZXcXncoDTsDAjL9Zt61k7YInDoL+xXCwN3KwR78kQ5jw574GIzhbatsVT1V4M86F7k1On2VG+IfVOn7doEkf90g1bAcMOLNZQNq2JTP2ulY8VIX34N3X3sZzjz0Nw7CPYU1q56O74pZBtwozYH9beQQA+LG5epeKiroFUu7ZneH9vzJQM9PEFUflSc9yXi8GLbUrmFiyVRPNBirmt6xhFBDho88Z4C/brooQ4M1dcvDYnCzRBXAC/qfm+bBgsxam8VMokPOIF+SzDpotIgkPkfbPVpF5hiKq6Td0ypWuEYe6lSQAEJsJJygo7QJztqfv5ti2XhFHHkgAQN4Rs58J1z7HLkhKGv7zIPj/JWnMjD42xyegmGPsKFGrgomNezwF9AGcfVgm06NhEBe1YvcV+1/53vxhjS7H8Rl024JHX6lYAMDJSjuAIfemvgd/j5wsMjVEPljqFVCSRiYSO5CQqREZ1JKxxN8vAqEEQa9s75frynI2x/iOZLnRlytskPKUpkF8s9JmRDnHkNHx01q7Cw6ZT3y3ZWqWdCzhtX5odmbSMQl8xq6Df0cCo8m2U/R01gZdmCUs44rtoMJ7jMyreZs0WYOzf5OqIfmtoJFdQUvEAIjnK56P+hYsc9ma65EKOQL/ZzQPCCMw9tp1qmvgrSUZ+GWdDo/HEgCZ3VtYTnOwMABCT34myv6hN3+EtXAVtKGXwLjvTWhjroDSsmFJvobcsVwPHFIecAGAQ+pyu4tN2wP5DADSXUNte0H9/XWYzf8N7dfnYbQ5R7QAEpk/73WhptsV3bYpig8ZmVdB07unnAI/IJ793ScBH+tcGczxg8Np7XZC49TCVxSgevzBR/HR2x/I+U49+3T0HXAjZk2fKeKAx550PAbfO7RMdAZI6ZD9uEO8mv0KOrAjT5HgnnTjD//KwOwNmojsUQCPbfi4jToNpPyzZSNr8PmBd2Erf1wRvlcW2h9tFN67pWsu3vvLKwG/cw4CQV+v8KJGlimtAknjp05AvCCfImmvL8rAn1tVqeGvmmEJSPTvxoG0a/r3o4sPyKlKCgCwKtRC4KwJoAbAPrOgzXgc2sJ30+sAwHKDxj2gGH5hD8RapL6AvDv8e+ys/LblBX1XzC4AsWCDnI8sAAIa2f/EvVahduenAECLdonZqYLdKEj1j9cKMHZUsgMY4LequU8DgM8pAbmVO1QJ/Hsd6ceJabwvizbj8nlUYQEAAolPzvVJIB5p9H+/LnnyvmNgzd8nvn8cLQenJODHNXrCYD3RMXUrmuFOJZHnZInT1e39+HJF4jETARkcJx0AgPPWPRYME2hdK4T5mzRQeJXvaXbg4XrqVTQl6KeQauT+xx5md+mhJQMAEq2bJRLU/eHv0Lkt/QI6v77YB49i4aqj/PCHogEFw1Tk3c+52t8ZtqwOfyfKPQCQG7AX5NOBHD+C/R+D+eaPsk61z0nQJl8vLADXXA+4HiiaB1wAoGh+c486BDxAlW511c8w2l8Ebf5bds2uloHAKSNBVex4xtr/3OwJoBYAe9DDCsKj1kHIWA5Np/hf/5SemzYnE39vV8Pt1Wav1/DOnxk4vKop9ZOkeadjVKIeN2wMLupzsfSjJgvgyamPCyjQqm1rjJ16H6pUPfToc6QRM/s0az0zVR752GNmqVdLv9CMSTdmX3soEADmpMOZYWdWxVa8X7FTlWCb9ZX8yGJ2jFneanGiAAAgAElEQVQYKuMzgA+EFKHzO9l8tv2LFeH7ea0uWS/S80n550d5ZJ2+TwM0xQoH8BQ/e3GBG+Snc9/H2ydpG8DMagi1PRfa729Kr/NEZlVrjMApI2KC//y9QwER9WNv9KTRq+q1AcRu10Kb95otMBpjFBYMnP2AaAHIR/1+BgB4Tn3GNKh/vBv/HeergmDPidIzvjSMoqfMNs9er0d1qXDOxSCTLS0vau0P1/4TMGBpDdtfTpvjA7PaNLIIbu6SKxlr12wPFBYAIKOIQS/fhRe1DqBBpRAen5Mp4rR8B/Jd5QAA/JsdG95eYgelfD92axAsUALgsAYcscfYYxjwfvBXhnR0u6R1HqrkB8YEw1ONWVwAgD7i78HFre0SLrZV5bu/dxu/vKPJ1CK46+jyRO7/xz8qXlu0r+af2+IxABKt2/E1s/4EHCiy6rRxPbphEEfWCEWNt3iLJmA0S8DYwYVdgr5bZbfTLNcAgBFCaNI7ML+bD23iNVA6NgM7ARjXToFyZCNo0/pBObyO+0i7HnA9UAwPuABAMZznHnpwe4Bq2PqPD0qtrz7jcREDNNr3htH1Kjs6jGNOFwBFyYKuH4uA/zNkZF4Mf97bUJRKyKp4T1KnkTrp1Ie3qB6S4HDNLjvA7FwviP+2TV9AybIsbN+6TXQA+P9T75uCGd//JGUAN93ZH+dcdB6Ug4wfG1mbz6A5VoGfquKLtmpYuk2V4IAfWuv32OUW/HhlVj+2Zp8uIiWTmR1m5DUPhPLPDA+zY871OrpBEOcfGcDDv2YKGOCo8JMSe6iL8B3oN0UqACBw3sOANwvqvNehrpwOJXuzHcirXlhVGsBod4Fd8+9JVk9hwbNmNrQFb8GzZSkQ2Gsv26PBqlATocP/hVDb82BVrm//86aF8H52d1yhQaPjZQIS0A4EAKDsWAPvJwOl/Wk8CzU7EcFThid8Dxbner+5OAM/rbGDmFhj1plBKKnijjHr/8ofPqGnX9sxD9RScQJQ7tO6Zgg3drbbX7qWGgAIWYrQ9pmFZhBJfzLIdNhJfG9GWmxdO997kSUEyQAAhyUQewzfxXwvk13AUin+N+dDSxcAiF0Hj41kACTarnuAy9rmCQjAVwBbVP65TZWMP+fC1fftmIeVO1Vb0C9i/8KKAMau2/F1vPuU5WcEHiIBBQcAcK4N5+d01CjPAIC1chOCl04Uyr/b9s99a7keKB0PuABA6fjVHfVg8YC06bLkQ9jyVQH0zJQry8keBcvcAT3jFAT938CjNkbIWAxVbYLMikNTHv/SAp98cMWak3FOOUDMDiv+Xo7xw8Zg1fKVYDvA/oNuxUmnn4wdO3ZizcrVqNegPmrXrV3uwACHrr96pwc9GhmSlSdQonlsmuiuPCVhNt+0FKklzdItUaemsjizhKTTEwAgHZlZxivb23WcLMfgRy0/0GhOhqaC1woDAPyY9cBCpg7sDSgyNgWv3DZlhb1jS37/dAAAJzAv+bO7IxbGA1R3j8zi81hm/alWf/6Rfqm5pjE4m75Wxyd/e8PBIWu1WTLDEhsGj3wG2Tb1uEaJO6cUZm4Hw76JGAAENlmyxPfqx397hX3BIPKfHEXKlZiN7tPOL+/Jx+fY70jWnJOuH6lsnwwAoOjpNe3z8M0qLz6K6BwQewyvMK8rjbX2R9U2pATK0SWIBBVix0y0DgcASLU9tpsB2V9kIxBA4j13WJWQZOd/WF2w+0FxAQCHAZCpk/KfJyUIkRY7PoEJXhvuz5aYBATKOwPA2rILxh1PwnxvRtTa2fbPYQMcDM+huwbXAwfaAy4AcKCvgHv+susBMwTPhnlQdq6TOSq7N8CzZyMs0ng79YlPBQbgz30RwcD3Uu8fMubDsihI5IE3oye8vvNTrjey17Wjes2awxs726rYhTWnM8CC336Xuv+2HY/CN59+hSnjHgC1Ami9LrkA1/Tre8A1Abh2fhhS3IgZj3jmZPlJt6QYn67aAT+N7fRI12SgwA/V2Gz+3E3RPccpukQqZ71KJtrUCqFbvSCmzM4UWn9sKzJm8llvSYo/xftu654jAnsUbeIHIimv/Bg9uYndvtG1suMBFwAoO9cinZmwRMbJ4pMeTvp1bNb/1YU+0caI1AtwqNU9GhoSCJ3UxKaku7bPA4mCVKd2n2J7JLixnIIAAEEV1qWTnRZpBEGv75QnbKpkAMAJjQN4aJYtckqLFAFMxABwMuG8djd1ycWcDRq+XrkPlIg3JrUe3vuL7397lrHr4G+nkx2Pt53/Fq9FX2R3Ht5frM1nWVg8Rf/iAgAEF1hyQN9HGv3EUggCYZEMAP77C/Pt3yQaQRrqAjjlF+WuDaA/CGPQMzA//AX628OhtG0M4/63EJr4lu0Onw7t0X5QLznBfaRdD7geKKYHXACgmA50Dz94PaDk7Yb3ozugbF8ZvcgUwluWtRt5e6dK5t9gn3tzV7jPPYGARMb6RmYZnJ7WDIa35ihCOa+dZRaLwpq9JxtGMIiq1athyR+LMXTAIGkLSC2ANh3aYvo3P+CMc3vismv6QFUPjGw8M38U8CLdkwE8xQ6TZfkja/O5PzPtbKdHsSpSJfnx49RPOtl8jk1KJ/chxbNP2zx8scIrrfNq5gvuvbEoo0DNPq8ZAw1+hLI+tWPdUJHAGI4Trw1XbE/rwrbqCoSAFxf48Mc/tgChIy7INbmWnEZvZVYDSwAONAOAYN93q72iLE4KcoMSrFuPZRVFZjkjW6o590oiuvf+upf4rL2wgOJnkDKoSECN6vDMDrMGPZ7xnqdYZ2zgz/0ZFDKIOpQt9t3StnYIL87PwMItmgSQfK+SgcZ3kkMjpyYNfb4xnwFF3zIQpgBjqhIAvoe/X60LsMtAlceSTs9/SwQAsLSKgS2ZWfxNJMtgj18REILvduo/xI55TYdcmUuidRzfOJh0nYkAAP47g/LfN2lh5hfnkw4AwN8v6vfwPmbJmNNxIVnpA8EOAtuO6CLr++nDfx+eugvAaU2D+Da/o0J5LAGwtu2GceE4mEvWQn/xLnhO7Qjzhz9gDHgCqOiDtWAlPEcfCf2tYUC1iofyY+yu3fVAsT3gAgDFdqE7wMHqgURZQ6tibWkJaDbomGTpJiwrB5a5Ex6VNb+pvzr5kU6xOGaXWe9PWrsDBpSkj1999mU8O+0pCf4rVq6EgfcMxi/TZ+LNl17H+IfvR/2Gdo3y/jZ+ZDoKyMzW1M6ycGRNAx8ujZ/lP6VJQFoe8UOJAklnt7ADfn64spb/5s65cRX4qTTO4yIzh6QKU1G8Y11DBP/2Z81+SfS0puaAU3fLD3iqn7u2zwNlmQHA+5fBFdkpBAEdETMKRJaUlTcAIN666aeX/iiY9Xf2JRzQpFpIyngig38CK58s84qQ3cmHB3Fmc5v15JrrgdL0AEVeyQwj/8TpXtAmQruiNM9dbsfOZwCEnvkCRIeUIxoCW3fBc3JHqKP+C2PA48DOvS4AUG4vsDvxsuQBFwAoS1fDnUsZ94AFbe4r0OY8D6PLVVIGEN9MBPyfwzK3wzQ3g50B+N80r68XdO+JBQ6Ll4Vj1qA0wIAP33ofrzzzEiY8cj+WLlmKX378GcFAELN+/gWTn5yKozp3KLXrQMGuT//24s9tdq9oBuGk9l7R3o8nfvOJyJJjzORRdZ91/Q6tPzLLz/7fq3apIv7FjPeRNQwBUJhlcgT43l1SMJvPczLY4r5kVzAb1a52KApscbI7DMbOPiKAz5Z5hZZJoMHpOc6gm9mdeL2xyd54e7Ed1HE+vJaNqzA48WPlTk8UjTNemyyHzkpfMHPE+udE/aFZI+sAH47vWJtL/QHXbA+UZQBgyqzonuYuAFDwrmVWlM9aoqw/AywCgCccFl3rz1Ielu2Q+UNjNvW6jnlCa3fN9UBpeoBMsp/X2S0B+Rt3Zft9XStK87zlfewCGgBVK0J/9nYoNSojeO0UqJefDPWOXvk9D8v7at35ux44cB5wAYAD53v3zOXQA+ry76H99AhCLU+DcfQNcVfgdAKwzG0x2xV4M86E13dR3OP4kco+8qQA80M3snKVAWRXUtbbFT+o27L5H4y4fSg6deuMXpdegOcffxZffPQZmrZohtGTx6Nu/bqlcmVIf3x4tk8U9GtlmVILumSrJsExs+/ZAYiwEkEC1u/f2i1XsvsOrT9elp8tEVkvLEEeIDR+jk8GAcXAFm9Vi5TNdwAAUoYp9EcqKo2tsPghRyXseL2xnbpY1iZ/vNQr66ACOUsb2N+8Q10DHeoYhQYAkvWHvqhVQPpik/ngmAsARN/CLgAQLSxa1ksAIq+edOBYG83YcbbzmW9UxRbv5DvFMWb9P13mFZq4Ux/tbGPwf1OXvFJhV5XKi7OcDhoKhUDdmXVr1uHo445BrTq1y+lK3GmXqgeMEMxPZsNauh6ent2gtGpE3WVYf6+HtWEblMa1EXrlO9EB8BzbBtrzd0KpW61Up+QO7nrgUPCACwAcClfZXWMJe8CCNIpP0BKMGf/c7AkwzY1QlAw5t2X5oSiZ8Pouge49rsB8IrPJzAAy48v6QQcM4AGsA/zPESVDX503+zdMGD4WlatWwa133wGWBZx29umS/V+7ak2ROgM49fpU3881FHy1QoffUNCiRkjEorjGL5Z7JfBvW9sQsINK3axZd+o6+bHPjDgzdf272nW8U2dnJszyX9MxD18ut0ED9kg+qUkQXo9VLL0E+toBABhgsPaydS0jLM5EIMLrgczTUWvmMc8vsMWbuBZmJDkG61crey2Qzt2pblCu6++bbSFCGrP7zauHCvTJjq3TXbFDlfMl6g/NzGdk661yJ/5Uwk9o7HClDQCQVSLtHtfo0imCDBDHGGxTw+OkwwMC4jnt6BJ1+4icO4Uwb+9OEVHbHJ2A2es1bM31hAXPWNdeNcNEp3rxRShLqgSAz/Dny70CZlGRnevmSvkc8B4/uUlA2u5FWuy5HX2BHbkefLDUK+3UuC6CaxTivLhNdM0/GTbU7SBLKtK4/xnNgmApUGSLP86Rz9f63ezJUdDoK7J4/tUoWMp33aE7PIP/l596AS899YI4gd1n7pk0Bu07tYfiSV0OV9Kes/5ah2Cv0TKs/t5IKC0blvQpCjVeSc/H/GkRgmcMh3JYrcTr252D0ItfQ6lfA57z/1Wo+ZbmzlT7D14zGfIyo8jf4N5Qbz4bqGD/RprTFyJ40Xh4jmoCbdrNUFo0KM3puGO7HjhkPOACAIfMpXYXeiA9EPB/gEDeR1DVpgVaAca2mOM8mRUn/Z31qszsUpSJmeOSrAveuH4DPnn3Y9SsXRNnntcTP3z1HR4a92CROwP8sFqXVk2qAjAX53Qw4Ad371Z+9GgUFHV9Uvr5kc5AgNm57bmKBMHM+DtjcP2nNQ1ICyiKfiXL8lOQqaQtVuApNkjn+SJ7Y/Nvh4bP7PvpzQJ4/DdfmDngzI/BUdf6Qby6qHAAgNPvOd46GSQyoHEBgJK+C9Ibj8H+c79nSAuuZHrzvKePaRjExa0JBgKFBQBW71LxfL4wWrKZESS6rK0fkfXGxQUAGOjzuZ2xTg8/1/HmwHWxg8elbffRneMBANSpoOK609s9cix23+jfNTpDz0z+e39mCFhIGKBBZVPAs8j3IefIWn+q/8dm/Z3xCSxecKRfBEBdKz0PLF38Fwb3uxPsQHPsSceDgMC61WthWZZ0nDnt7DOge23m1v6wkg64izvnkp5PSgAgx49g/8dgvvkjtMf6Q73i5OIuoWSOzwtKXX/o3Z8A3g+7c2Rcafk34WoonZrZVH/nwY9E+kpmBu4orgcOWQ+4AMAhe+ndhe9PDxjGfATzPoTiqQpf1i1Rp6bo3MdLM9CqpiG9lTfv9cjv3f5U4i6JzgCLtmjSho9ZfwbuZzVnELxPlf+M5gFMnZUp6zu6QRDnHxnAw79mChjg1OzvyFUk28fsIo1ifpe3yxNgoaSz/MmufywDgIyFZ3/3SWlGOgwAqlQzIFmxU8XcjZowHQj0MDhjJviTZTYzJJYB4PS0JvMjEiRwGACJ+kNHigCWR/Xn/fkslvS5pq+xW9bxmU1lZIZcdZRfGDCFAQBYPvPYHJ88O+mYU4pC3QlacQEAamAw85/OGvnkdm8QxH/b2UKUseeu5LUdFdtWzlkXgRKnC4jzb3yWnvgtE8t2eISR07N54bL+jBva1DTQ56hodkE6vnT3KbwHPn3vY0weO0mCf7aezd6zB0MHDMbKZStw9gXnoN9dAw44AGBt34PQYx/D/HqeLNBzSkeo158JpXZVOAG1p+sR0CZfD2P4C7CWb4Q2/ip4evWQoNRaswXGyBdhfjxL0G7P8e2gjeoDpWOzqOPVcVciNOoVmHP/lu3qjT1lrEhGAuvemcGX8709TOYjavi/LoX++Vihvlv/7EToyc+SzpcMAO2BvghN+wjmrD/D5zNGv4rQ5HfDF9LT+3joj94MZNm/QwfEjBBCr/8A8/0Z8PTsDvWyExF66RsYQ54F8oJQ77oA2vBLAe3AdCU6ID5xT+p6YD96wAUA9qOz3VO5HojngWlzMrEtR0Gfdn689EcGjm0UxNxNumTGSYMvyXZgia5ASXQGYJ086/U5b2bB2b7Loe8zg35Nh7wwAEBaNAm6mTqwN6CAKvwUraPIH1vykQJfxWehS72gUPv3N/AfCQAw5eh0DKBoIPUKyDpIpgHw9Upd2kZRnJAaAL+s06W7ALObvL5vLN7HACBYEtsnO1YEkJnLZP2hqTXgMgAOzPslNsBlLTqF5upVNKWE583FGWFAizMkqNWvS26hAAAK2TksGGeVvJcub+cXjQpun78pmoFAvYlrO9iaIcUBACJbZzrnJv2eAB/vU7Zd4/kjBfr4PPftaJe3pAN0xF65eBoWBAXJGIis9Xdac36+PHnWv2eLgDx3ru0fD3z1yZeYOHIczrnoPPQbOABzZs7GPXcOR2ZWpnSaadWuNXJyckR8lkyArKysUp1YbMYd1SvBuOpBaTEXaZ4T2kmNuexPSv1RTaA0qQvzg5mym9K8PvT3RgA+L4zLJ8H8cx30t4dBqZyF4IVjgQqZ0N+8G9b6bXI8qlaEUjlTwAI5Pp+iz/8uDADAkoW48/1Pd+j/GwBzwUr7fBUzodSsDGvV5qjzSQ19WQAAjBDAEhCPAvP7BQj2mQTszIZ6yQnQplwPVMoScCQ09X2od18MpV71Ur0v3MFdDxzKHnABgEP56rtrLxMeoAo4af7HHRaUQPHK9nlgLTwzYbd1z4F3PwDgJdEZgL3onUDWofQ/Nc+HBZu1cIafmWq2RjJMgNnuk5sEo3p8l4kLEqEBQKCCbAUCEuxEkG4XAIoXsg6ZYoAshXA6OlzSJk+yuJEaANQFiO1pffxhAXy6fB9LgPsk6w99sDMA4vXcLul7xdFdYClqYVgUr7CtZL7aN+dElsbRDWyxR4JYFKpMZqm6AMTrEBIZYHPsSIFN51wEn27pmivCmMUBAL5c4RVBy0iCQyS4wPOxxzuvUeQ+1KGgH+MBAAzirzjKj1oVTLy2MEMYMpEWq30Qz39kS1Fcc+2u+LX+BA0JKJJBREZEOrZm5WrcfctA2XXCI5Pk/yP/PqxJ43SGOWT3IcV/8YJFqFajOh4YPVFEANlWdus/W6W0jNn/m++8RcrNpox7QP5N0zT0PP8/uPLGa1C5SuVS8V0sAGAtWSPBp9K+KfRXB8s5g5dNhDV/BfSXBwI1q9gBta5Cf2kQlA5NEbx4gmzXnroVSqZXjvec1B76SwMlSx28eRrMd36ytzeqFQ7IOZ7C8S4aB2vjdsnoK7WqFAoAYCs8mS8BCM6vbnUYVzwAc+Zi6G8OAziffAAg3vk8nZof+BKA/BZ/8AehPdgX1u4cGIOeATUAaErTetAe7yf0//2O+JfKXecO6nqgbHvABQDK9vVxZ3cIeIDZs205HhHBWvCP/SEcqQGQtgssC+Znc6C0qF9ooZyS6gzgBPxO+QJr+r9e4UWNLFuVvzTq9dP2TyF23B8BZyGmc8jvuj+uR1EBgIX/aHh+gV36Es8YiFLYk+rz1PWI1fFIBQD8vV3FU3N9IqzpmNMlg0CAY2TbRLbRjOw9XhwAwHmmnfPEo+iT7fLSHz4QBHQsGdOB7AHqm9Ai/e4cmwwAYNb/hzU6Pv7bm9DnZMxw/OMaRbcFPOQfpFJ2gD8vDw+OmQT+ntwy+Db48/xY/MciPP7go6hRqybGPjQBRtDA0AGDRB+g9xWXoEnzpnjhf8+hbr26GDZhJCpVLnkQIBYAMGf9BePmRxGmwhMAiKiRV5rWjRbVY0AfsZ1u5PHxTL3jfHhO6xR1PGpWjqL0pwQATAvBC8bCmrtMAANrxabo+cZQ92M1AGLPVxYAAPPz3xC86kFo464Etu8RdX/PeT0QevNHhO55CdbmnQK4aFNugHrVqaV8p7rDux5wPeACAO494HrgAHuA1FYyAJjNIn2en/lUnb+6QyH6BlsWQq99L4I6nnZNoD17B5QmdQq1skSdAU487SSYpikCTszWJDPS3H9creOwKqaUAPg0QFMsUAiwPNn+CDjLkz8O9FwjrwcZGRRgNM19jIyvV3pFVI6Bdvs6BmZt0KV8hMwJsmmomM/0NDPB1KIgHdwRtmP23uOxpGzll/W6iFE7DIAlW9WEx0f6hOr/PH8iEMDZl4wSBr9UrncsFQAQL0BO53pEtvorDgAQO790zs19nCA+2bmLAgAk00Nwsv6Xtc2TDiJOQPrt519j3NT70P3YY/Dua2/jsQceCden783ei2G3DUb27j0YMPh2PDxxiiwxHgOA2W1mtmNt8pNTpYPK5o2b8fQj/8PP302Xd2aHLh1xTf++OKJVy3TdVq7342/EGy+8iqcfeRIXXHYRTjz9JPxv8mNYOP8PnH/phbjh9pvxxguv4dlpT8lvyTEn/AvX9uuLT979CG+9/AYmPT4ZHbt1LvHygGIzADo1szPuv/wZxQBwGAQMZiMtVUCeCAAg5V1/axisvbkIXjAOyM61AYC1W2D0nQqlTWPorwyCUqcqgv0ftxkHj/VHLGCRFAC4/1rRIZAPjf1ZW2dZAmRYS9YieOMjQv2nnoJ2/7XSAcAY/AywI9tt81eu3wDu5MuTB1wAoDxdLXeuB5UHSI2nqjZbZ7WoHpL6VgIArItPRRuOckRE8E/xHNIE1d7Hw3PpiYUGASI7A5zV62zouo7/s3ceYE5UXR//z2SyjaX33jsISPdFxU5TaSIiIIogIlKkd1w6SFNRFEREQEUE7IiAClgQpHcFpIN02J4y73NOmJBk07awbDn3ed7n+zCZO+f+7iSb87+nxMXGYuHcBYiJieEfyJTHKUMIpCeBQDUZKOWCHHByes2qzikmj5W3cEV4+lw9WTkBkWYdn+4Pg6o4CvGR8EbRN/ReGvxbmPpPwyEAkAO7YEeYz+upkJ/roG4Ae/4zcTj72RsqF30kQcAz+DxPmCM0n6JkaAQSALxFAATD3vWkPjUCgGcEQDD3pvcYUQpfHAhlwcYYrsJESgQAuoZaLtLeuVb7p2gIyvX3PPVf8+V37LQ/+2JXdHr+WT6hJkGgcNHC7OTT99rQlwei0X33oEOXpzF20Cg2NVgBICQkBNPnzUKRYkUwfug4HD/2L59054iMxMh+QxEeEYGomZM4FD47DKr4v+67tfjgrfdx+dJlXnKJ0iUxbvp4lClfllvOkgDw8sA+CA0NxdIPPuaIARrE7ca1G2meHpDSGgCOLxQNiHUUtGQHnWoA5Il0pgS47inn+K8YBSow6NqWL1AEAM1BNQGctQJqlAGp5pySQCkDFYo5agBs3uf2CCWpWWDUGPCIOFAbVYF12IewzfuWr79TRQDtP/wFXI3hAoW2D9ey409ihja7Fxdh1K/FQCmSNzt8TGSNQuCOExAB4I5vgRiQXQkYP8qpWFi/hnGI0HSusp2s03IP519tVpd7/NqmrWCs5uUjoFRKed/cc6fPYsb4adixdTv3ch4/azJq1K55R7bMZvsHifEroSi5EBbR647YkJqbWhJ+REL8cp4iNKwDzKES5hgsT39dGejknlJLSACgQS3eqNUe/Zsq9NOpPzncYZrOrRopd5xqOVAEATmmFC5OBSoplJ8EA0MAuBqvgE72fV3/bA2HU+BvkCjw1aEQbmVpVND3dIADCQCuxTWNexnfGRTxEMxIjQBAHIm/MUhYIEGFWvkFM9I6AoDuSdEbS/aGYetph7BQKb8Nz9Z0nPp7DiOvv2rN6ni2exeMHzYO9N9ojJn6OqJvRHPF+kFjhqLaXdWDqgGwZ8duTBk9AZcuXEL/kYPw2OPNsGn9L4gaOhZ1G9bD6Kmv8wk3CQ8/r92AoVEj8UjLR4PBlWXek5CQgEN7D+DUyVOo37gBChZ2nJIbHWfqNW7Ap/8hoSH49efN+OGr79HhuWcwa8L0NE8P8NZ2L5guAFxVf3xXWGevBi5cc+8CcOAEO9X2jY5CgmrjajCN6wy1QSVnFwBn0b8AKQBK+aKwvfcdrJOXs2hPYfK2Reu4bZ+zC8DpS7DN/56L5/H97ioL06D2XFgwUMQBdRGw/3kY1hdnQz96FvQ7wTy/P5A3Mv2etyvRXAeB6iVQ3QX79n9gfW0+20OD6gKYXmqRfvbInYRANicgAkA2fwBk+XeGgGthL+MHdeEcOhbvDkXNQjZ0rumo3u13eDr/99eEeckQIE8OWEct5kq6qen5e2DvfkwdM4n7NxuDftQ+1OIRdOv1gvMHXSAz0+J1u+004mJnQbdfgmaug7CIvmkxbbrOIQJAynF7pmRQkUly5il1xlUAMKsAhX+TCOCv+jyd7hcI11kAMOpVUP48FWc0UgDORatuJ9eu1hvh7d6cc9cK+VY9qQBART2pMB0V0qPhKQDQ9dQRhArYWexA7lA9yVroO+Puola0qZyAUA1cpG/TSTMXnDQGpeH0bRCHUFPS611FCG9FBrWsWxQAACAASURBVF1bkB676qhB4Nq2jxxtSvG5q5AVR66Y+DTetUUhdctoXzUB/ytp8VuAkGxNbg0AY32UCkBtRynN4/5SvnP9jTSAfw79jRatW2HerLl4/uXuWL9mHWrUqsk96ndu2+71xJ/u5VkE8OjfR9jRJ3G03/DX0OyJ5lBUFUakgbenvGO3Tnjx1ZdS/gHIQldSmgAJKG9Nnc1tASmConOP59C6Y1us/uQLLHxngd/0gPRA4elQUxV+GakgQC3/Fv0I+/JNHJloet4hfrMIM+ET7rqgfTBATv9TgVguFQLJJSACQHKJyfuFQBoQMH70hpl0bp9F1bDL5rFzaKtnD2yvt/Nw/qn9j3pvdZjn94N929+wdJvJOXYUjkhqf3LHX1u2YcKwcbhx/QaHyvYdNgBVqlfFjAnTcGDPAdSpXwcDRg4OOh0gIf4zWBLWQFHCYQ5pCkviRuh6LExaFT7Np1P9xISvYElYD12/wbHYihIKk1YbYRE9ERsdBbvNcWpHQ1HzQzNVhcWymecMi+jN/z0+9h3oehzMoc3438Y9A71u0qrDatkBzVyd4iZgte4BdMrTVqGaiiMsvDsslj9urSG0Gcih1/V4aOa6bCO912r5DQnxK6HbHaGvipIT5tCHEBL6BL9fIgCS+yQ63u8ZAUA1Moy2iHSaXyhCd6YAPFsj3pn7Tyf4VJW/213xqFbQpUIdAKN6P71O7fL2X/AeAeDremMlS/eEYstpR+RAMIPaer7aIM7Z/eKjXWHYdtZ7bQ3qlEHt9M7cUPHOtnBOKwhmGGsiEYFGaiIA6Hqqo0DRFMGukeowEFNKq7gdEQDBMHB9DznnsyfNQESOCP7OGjttPFYsXY6N636GSdPwv6ZNMHD0YM7h99cFgPL6xw0ezc4/5fZTnrvJ5GjTQnORMFChckWMe2MCpwTI8E2AhBcSU0hgLl+pAkqWLolPFi3zmR5g1HCgyAKqsWCz2lC3cX3ky5/2reJEAEjbJ9e15R9FI2gL+kMpUcBxEwqNuhaTvtEIabs8mU0IZEoCIgBkym0TozM7AfpRvP2chlYVE/iH9ZV4lX8sU0gvhSsHrJYfE88tdGwfreMeumq7JrB0msI5dcZQW9SH2qAy7Gu2QalXicPrgi0MSBWaqRjWxfMXMHD0EBQpXpRPyha/vwhLFyxGlx7P8amN8eM30H4YAgA5yY7/GfnTGofDk5MdH/sudD3afSolBKFhXWBJXHfbBABAg6KQc2ODyVQRNut+qGphhEW8gvi4BXxfk1YDqqnETQEgDFDCoduvOGxlGztBUXIgIW4RCxAhoc3Y+U+I/wKKYkJIWCdATxABINCD4uN1QwCgk2VN1RF/syI+nZY/VysB56PVJAIAtWA0RALXaen0u2O1eISZgY923cojpxQBq13hmgBUA6BUbpvf6xsUdzzDVH+AagXQSXmgQaf5lG5AEQTGoO8BEhFc89mN11yr4e+7oGHZ3lC+n79B1f87Vk9AvaK3ahSkVgCgVAZq10e2Uvi9r0GWVcxvQ8+74znygEZGEACMNABy8O9p2gTDxo/kE3sqBkiDBE7qWe+vDeDrb0zE8o8/5foBnoPSB+o2qofRA0aAIg1cBwmoE+dM5fx3Gf4J+EsPGDFpDNdRWL74E7w/Zx5PlB4tBGXPUk9A/+8qbBSVuOwnx59Mavk3swfUh2qnbyHC1C9FZhACWYaACABZZitlIZmFgBFyS+G6fRvEY8tpDWuOhLAQbrTOCmotMfFc+d/09H1AeChs07+AddpyFgHUxxty8SL7yl+dU3GxnQ8GQG16V1DTx8fFQ1EVLtRE4++DhzGq/3AUL1UCoyaNQe68eXD54iUUKFQQSoBqwq4CgDnkfihqXiTGf8VCAJ3WK1CRmPA9ABNCw9pBUfPcdKYT+HWzuUmSFADXqIJAJ/z+XucfkubaCA1/jh12a+Jm+onCDrxqKgJNqwMt5AEkJqxmAYBeM4f8DxQ1kBD3kTMKAAiB1fI7XxcW0QeKEoG42Nk30xbqwmSqLAJAUE9e0jcZAgAJZA+WtWDtUTPn8N9XOhFPVkqE0QXAM79+2xkNqw/dcpop35/60z9QJmkXgEfLWbDhmJmLAxpdAPxd72olfZZ/Oh6C7Wc1XIh1L/5HNuUKsXPI/kNlLc6Tf9frfz9l5jVdilOdDjY50MVzOdpnGu3+yDZiQRFEFJJvhPxTSgDVKqiS34oWFROT5MKnVgAwbN1/0YS1R0Jw+obqVuCQbCXR8r5SFtQvZnUrLp4RBAASNKeOnYTNGzai96BXuSI9OerD+gxmEXPyW9NQrmL5JAIAXTey/zCEhoYgkADQ7MkW+PfIMcybORc7t+1gZFQvpXufnqhas1oKn/zsdZm/9IDw8HD+O/Phux+wCE11FgoVLoTRr43AfQ/dj5cHvILomBjMnjgDv/68ydl1IFiROqOTpnSn1YdCQEVEO1QLXH8kw63HrsP+7Z+w9p93q+XfW71h6vxghjNVDBIC2YGACADZYZdljRmOAP2Apj/odYpYOayX8pkpnzio8H9fq6GjueuxHFJn33oYlqcnATnCuaCQWrcCrP3fA0wmaIsHceXd5Awjj5ZyN18bNRjH/jmCVZ+uRHxcHBfSotZN/sYtAcA48S/qFq4fGvY0n7xbLdthtx2D3X6WT9JpBCsA0Al+Qux7PlMAfL1OEQChYU/BHPooqNAgpxEYp/s3F2XSKkI1lYMl4QeSCzhqwaRVcxMl6K2URuBtqKbSMJv/JwJAch46ea8QuIME9u7cg0Ev9YfVakWpsqUxac5UjoSScfsJeEsPsFptiI2J4QKBU0ZPxMF9B9CpexfUa1Qf2/7YijLlSmPSyAm8X/kLFuCOAhWrVLr9xqbDHVzrdFDNky53BVEjKB3sCngLav236xjsv+3n034qSKyfu8LRi1xUcdFAyfsPCFHeIARuDwERAG4PV5lVCPgkQOHLdGBuhMjSG6nVF50CUhurZLUA9HEX2+L1sPZ+G9qU52F65XF+l1EY0KgqnJwt2vrbnxg9YDj/uPIc7Tt3QI++vfymAwQSACjnn3LkaZi0qtC0GlwTwMjnd40AIMebigAmJqxyOuQhYU9wTQFLwlpKKnSrAUAOe6DX3avy21mIoP/ZrPug69f5VJ/ua7VscYkAqImEuMXQ9RiuA3ArAiAMIWHPwhzSxA2V1ABIzhMn7xUCd5bATz+sx/RxU9iI7n16oHXHdkGnPN1Zy7Pm3a9dvcZ/g6ibAHVz+HrFl/y/xx5vjr7D+uOfQ/9gwvDXuaUgdayhyAt6zRxiTlcgpMN/fiAUf5wyQ1F0NC5hBUUSGZFFZAx11qBoJqqVseWMGfWKWtC0tAVfHAzleh80qI0mRTeVyWNLUijUKNJJ76X6HBfjVO5fSlFAzSokoknJ4Dp03G4wrrn/lHOlDe0AU58ngFCz5P3fbvgyvxAIQEAEAHlEhEA6E6CQWCr6VTKXHXWLWnBPSaubGJAW5nAEwOPjoA13/MG1/7TLURgwJg7m78ZDbVw1WbehUP8JI6JwcM9+7gJw30NN8cmHS3D92vWgelwHEgB0+3k+PVeU3AiLeBlWKriXuNHpzIeEtkRc9GTY7WfYbioCaDY3QiKfyDtECSoaSOH5VJiPogZUJd/NE3fvr9M1jpB+x4k+teWLi5kBm3UvpyCEhfeC1bIZlsTNUE0luT6AJXED38MxjGRoEhjaQFXz30xb8DydofnbcXqDFAFM1mMnbxYCQkAIOL5tdR1ffb6a8/+7vfwCat1dG1PGTAQVZqQaC6eOn8DYgaOgqipy5s4FSsl4qnMH2Gx2FgEiIiLShSQVBKWuGFRLhAa19SVRgFL8KLWIBgkAlBpkVqnuCNCiggUb/jUnqe9BDj3V01h5MARHr9yqMUICAM1F94m1KNyWM9Ks49P9YVAVKnqagBqFkor16QLA+Ot4+DQsHSZBqV4aOH8F9j8O8ivqPdVgGt+VoxKpJaAMISAE7gwBEQDuDHe5azYl4K3lFuXvkhjwcNlEZ2uwVOOx2mCduhy2yY6+88ag2gDm9/oCOcOB6DiuHRDsH2E6gaGiS1RJ+7OPlmHRuwu5QODdDeti9WercOXSJbwyuJ/XzgCBBADqBpAQ9/HN6vkKVLUgn6xTUUDN3Jir7CfGr0Ri4g9cnZ+EgtBwKg64HjbrIXb+tZB7YbX8xTn3JACEhDZHfOw8n68TE08BgAQGyuu3WY8AoEJt1AWgKELDnoHVutf5fjrxt1l3Q9ctbl0AKAIhMeHbm50MSJTIwV0PQsLaSReAVD/UKZsgJjoGa778lmtV3P/IAymbJAtd5VnojsLbs+LY/ddOvNazH3cxmfzWdA7j9xzybGSundftdmz9fSvmvzmPWwjSoFN+itCYM3kW5/5TRFr3V3pgww/rMWfSTCQmJvosFkipBmldI8CoeWF04jh8ycQ1SjwFALKd2pU+XS2BBQEqBmx0HKHXFu0OQ5xF4boaj5ZPdGt7SikAdPJPXU5IJKDCwVTElFIJL8SqoM4oz9a4g3UC6PfH6MWw/7of5g9fg3XcEih5csC26nfuTmQa1A7aqGeC/u2RuZ5SsVYIZA4CIgBkjn0SK7MQAcr//+2kGTvOadwCkM6RSQR4sEwi/jprRqX8NnSumQY5fgkW2JZvhG3cEu63qz7ZGNr0F6HkjYRt5ipYJ38KpUJxmOe9CoXU+CCHUQwwLCwUJcuUxrbf/+TUABIHevTrhbYdqYifI4wxKw1PEYMiBmRkbAJG7Qqq3E6V2ulUMLsPEQAcT4A8G5n3k0BCAHV0oJaAJUqXxL6dezCk90AuTEsFHRPiEzCi7xCuF9Cha0eUrVAOH733IYoULYKRk8cgZ65cvP+zJ89EgYIF0frpNlw3IC2GIQAYYfr/XDZh6d4wbtDjFgGgAp1qxLMI4HkN2UHOPNUJopz/JyonJBEAPItrutru2j0kLdaU7DmuRMPy1EQgLASmns1h+3AttHl9YZuzGogIdXQkKpg72dPKBUJACKQdAREA0o6lzCQEAhI4dV115vlRDiD9cadq3tRCrHJ+Kzb8G8KRAI/fDBUMOGEK3qBfug5r+4nQT12Ecl8N6Fv/hjavD4fmBTN+/OYHzBg/zVkPoGadu9CidSs0uq8x/7DKqkMEgPTfWeMUt2qNaujZ/2XuEX5o30G3nOzDBw5h4dvzufI6CVFUzZ1yhO97uCk+ePt9fLpomdPwB5s9jEdbPcbV32nOCXMcOd6j+g3Dgb37MfP9OfxvOjkO5vXWHdvi3Zlz0fzJFvjkw6WoVK0yuvXqjo3rf0b0jWg82aENqJvGm1NmccHM3oP64uEWj2DP9l1+71G9dk1s+H4dli78mPukU05z89atuP0m9bEn52fBW+9xP3QKga5drw73pa9UtTLb74/JyX9PuPW6p5NxX/OVq1AOb06dje9WfYNnnu+MF155Ecb1VJSNnK0ckZE+bQm0f2RratZ55fIVfPnZKhYhadRr3ABPPt0GefPlhWsEQJ8h/bFy2efYt2uv89n58J0FSZ6NgaMHIzQsLP0fdLljqgjQXhsCwCuDXuVuDovmLWRRuvH9/+OIgG9Xfo3Pl3yG6e/O5KK1O/78i1MGaEx+ezqq16rBrW5TGxGwdK8j/586jrxYJx4HLpq4c4e3FIBna8SjblGr8zQ/mAiAuwpb8UItSgtwRAAY11QreKu1aKpgpvbieAtgt8O26EfuOESHEPref6GN6AjrlOXQxneFUrlEau8i1wsBIZBKAiIApBKgXC4EgiVA4f9vbw3Huehbp+N08t+sfCKaV0hktf/PMxpqF7aiRK6bCYTBTh7M+2ITYHvvO6it74Ft9irYv9sKbdlQ2Jf9DP3wKZiXDAHyRjpmuhYD5Irw2qOXfiSt+uQLmDQTt1/KVyA/t2e6cf0G1n23FsVKFsfd9eume/GlYBDIezIXAcOJIweYUk/IUaVhhHXnzZ8XUUPGYsfW7W4LM6q2f7Pyq9smAJANefPlQ3R0NLr2fB6TRkYFhGvY9d+58wFFBnJoKGKh14BXsPSDj7nmBvWr/1/TJhg/dByOH/uXK52TAz6y31CER0RwPY6cuSL9MqGQ6OGvDnY4Pm9NR47IHH7nO33iFBdfq1W3Nrde275lG6KGjmXbOr/4HKaMmuDTlovn/+N1+tq/q5evsOOWknVGRIRj4oioJHv/v6b3Ysjrw3Hk0N98b8r9zpU3N86dPuv27Kz9Zo0IAAGf2MzxBtfUgKaPPshVWha+swAvD+zDbWzp80PFAWlMnDOFBbMZ46eDIoNatXsCrwzqC7vdliYRAbv/0/DRrlAk2hy1YvzVADAEgOPXTHh/e5jPGgBFI22YvSUCJ687fjtQdAEVDKYaAJQm4DqotkDHavFoUPwO1ACw2rgdMfLm4FN+xCXC0ucd2JdTPR9wyz9tZk+OApAhBITAnSUgAsCd5S93z0YEqMjPN4dDUbWAlfP0zseofCpghArmDjWKyt0mKNdiYOkyHfrVGGhjOsE6aAGU4vlherkVbO98A+3NXlAqFIN98z5Ye86B9ubL3LrHram3D9PIqVAVhQs0rfxkBZq3boneA1/1Wg8gLVanHzoFSxuHw2VeNSZlJwrXY2FbvA5KsfxQ2/4vLcySOdKYgCEAkBM3ZtrrHOI7qv9wXLpwkU/rVZOJW7XlL5ifC4GRMzui71DOD6bXK1ev4vyhb6QAuJ5KpyYCgJZKNTAeafUYhyAPfKk/O5tkJznjw/sM5vzj12dMQJ68ebmfvNls5lPz61ev+RUA4uLiMLLfMISEhOCuu2vxiWXDJo1QumxpbNqwkR3wug3rsUNOp5xvRE3Fz2s3YGjUSBQtXtQvkzz58roJANS73t98dze4m3utX7l0hZ2n71Z/i9WffsHtP2n4u7ZwkUJOJ9zb/qVmnaGhIXxvCgEnW/IXyI/xw8aB2veNnzUZ9LohAHi7t7dnI40fX5kunQlQoUASqP8+cJhTACgihE7/Q0JD8OvPm/HDV99jxKQxOH/mLJ/+k4g96c1pqFqzGgvYK5Z8xp0F6PlJaUQAFfz78nAINh4PQaim8wn/b6fMSVMATIAhABAm1+hA+rdrFwD698/Hzfj6cAgLC3nDdPSqG8cdA1YfCnUKBxR18Ei5RDxQ5s50AdD3n4CldRSgqTCvGAWlWilQJwBr91lQqpSENvcVKGUKp/NTIbcTAkLAGwERAOS5EALpRGDutnBcilXQuWYCPt4Tyq16tp8z43Kcgj7141A852049fdYm23ZT7BFLYP50+Gw7z7maBU4qydMzzTlfD379iNQTCpHClCqgPZeXygFfIf104+tZQuXYOmCxXwy+eyLXXF4/yF8PH8RHm3VDJ17PJfqkMrbsj2xCc6TCe2dPjB1fei23EYmTR0Bz0JuLAC4hOvfVbc2bly/jsMHDrMT/sem3zn8nUawAgCdHo7oN5SfW28pAL5ep3Zk5MyXKV/WLdycTtVpuJ6yG/+mCIZg7lG+ckXMHD8Nv6z72Q3gi6/2ZBFkRtQ0r2A7duuEF199yS8TTwFg/+59LCB4GzQftVOjzziFzL8yuC+oPR6lWoyfOQnUHtTftQ3uaehWiM9z/1KzzhKlSvK9Ka3DW+h+oGdHBIDUfTYz8tUkBOzZsRtvTZ3NYiAJafS3iFJ2qOjOtHGTsXnDRrfT/7lvvIWSZUpxUcGcOSNBKS5vTZuN3HnyoG2n9vzfNHPyWwpS+P83f4dwkb4edeJRIV8GCdW/HRvoUnxYbd8E5rmvADkkpeZ2oJY5hUBqCYgAkFqCcr0QCJLArC2Ooj73lrJwjuBztRyVfCkNoH/DWISkR0cc4w/0u99BiQzjOgCmoU9xRV77+p3cKlCpUBTmOY5ogEB/vMmhofBjOkUkxyJP3jx8Knr07yOcFzx17gzOi/Y3KOLA0mwU1PqVoPZqCduwhVC7PgzbjC/4v2krRvLlVLeA2hua10zgAkKuEQD6hWs8h3J3BcdaVv/GkQ4chhgTD+tr70OPjoc2vTtMHe+HdewS2GaudJqldrgP5rd7Q794HdYxi2H/Zgtgs0O9rya0cZ2h1Ckf5C7L29KSQCAnju41dpAjj/e5l15A7fp12Dk28vldnbzeg15Fm6fbYveO3RjYsx8X/aIQeioURqJCbGysm3Me6HXX6vKedgYrAPi6Bwkb5MRQ+03KW6cc/G1/bOVTf2rDOW3sZFSoXBHj3piAIsWKuCEnW/wx8RUB4Gs+mpxsoIiGsPAwrmnQom0r9Ojbi2sQ0Cm8P1tcK/F7E3BSus4fv12LqWMmcoG3sdOikK9APsyc8AZHQlC0R7ESxfyKD96eDYp2onQmGVmDAAnU9LeI6miUr1QBJUuXxLY/tnFKC9XSME7/jXoAviIChk8YhdWfrkTxUiXwzAuducaEr7H7vIYVB0JxNYFa0jqaxlKl/mYVEln0z5LDaoP+92koZYpw/r91wPuwfb6Rowgp7D+YKMIsyUUWJQQyMAERADLw5ohpWYsA5etdilURYtJBeYI0XGsApNtqKU+PugNELYNSvihHAOgnLrDzTy161FYNoL3V21Gl12pztLunxEIvw6ikHXMjGsMnjsbBvfvx9vQ3ceH8Ba6yTCHJj7R81O/SDAFAKVUQKJQHoBSFkR1heX5msgWAQAyp+JD5i1GwLVybRAAg4YBSH+wHT8G8YiSUXBGwtJ8A5AiHeflwKGXdHa1A95LXU08gkABw5tQZPgVudO89GBo1Agf27MeEYeOczjwV06MifRSyToNOizt0eZodZKOeABUNpN7h/xz6mwUAw0H29TrN49leLrkCQKB7/Hv0Xy4ceE/TJhg8dhgXDRwzcCS3OGv9dFuMGzSa7XUdJEhQGsTBvQf8MvEUAMgRGj1ghM/5KMKBChqOHzoWf23ZxmkORtE0yqv2d62R6mCIJZ4CQGrWmSt3LkwYEcXRF66jTv27MXLSGC4E50988PZsSBHA1H9mM/IMJPZNHTspyem/t3oARkTAwy0exe5tOzB59ESOviHRsGKVShl5meluG4X5WzpPB+IToD5ch4Vz24I1oBxH8/IRUCoVT3eb5IZCQAj4JyACgDwhQiCdCMRYFI4AWLQrjMP+6WSgWkErnq+dgFDTbc7/97VGXXee/Ls6/6AWgtQ+8Oxl2LcchNq8PrSJ3cBOusc4efwEpo+bgqLFi6FAoQKgLgGXL10GnWKOmjSGiwT6G4YAQO+hHEFTpwdg//0ALC1GJ18AiAyHeclgIGc4LE9GAQmJMH8y3BExQM58qBnmVaOhlC6cJAWAogboR4z6YC2YPx7MPYotvefC/sVmaPP7OdIkZKQrgUACABXVox/qm9b/wid69z50P86cPM0dASgvnDoBkCgwZfQEnD55Gg2bNMbgcUOx/vt1WDL/I35mqbsAnbBTQTASAMgxXP3ZSp+vp4UAEOgelWtU5UKbVLmePktURI9SaijFhhxfiriZN3Mur5NGjdo1OVSfcpmpsJ4/JuTQu6YnEEN/8xkb/tXnq1mUMGoPROZ0FAz1d22g/UvNOuneJDSSXXSCS6N85Qro9EIXLhIZ6N70/eT5bAwbPyJLdzJJ1w9vBrwZRdTQZ2PXXzs5hYU+L5TG4i8iYNTksfj84884AqftM+3x0oDeGS6t7U629qRoOduKzdC3/Q39X0eRVuegv8efDuNuADKEgBDIWAREAMhY+yHWZEECsTer9EaYHU4+/ZsEgHAzkD/89uf9+0Oq7zzKofQUQu968m9ft8Oh6EfH8em/NrsXTF0eAm7Eeu0OQKGWXy5fhXfeeItvV69RfQwcMwRh4eEBOwM4IwBKFHA451VLcSFCIy2AUwDsOiztJkDf/o//FIBSBbkoIA3XFAHj3xTpQCkE6t0VkggAtsXruSaCt2F6rS20qC5Z8OmUJQkBISAEsg8BSjmJvnEDETlyIDEhMWBEABXhpJQb4/S/bPmyDCsl9QCyHOUr0bA8NZHFcvMnw1hg14+fh53EgE37+OTf1L81vy5DCAiBjEVABICMtR9iTRYk8PHuMGw9q7GzX7+YlfMAKScwQwyqmrxkg6Ml4JsvO8L+KWd+yAewfbSOTVRqlYP5w9eg/3fVb3cAOoWjfOCHmj/C/cLpB1IwnQFcUwCMiv7O/1Y0H8yfj4QeEwdLu4ksSPitAZASAWBad5h6tYT9y9+5SwKvd9lQKKULZYgtEiOEgBAQAkIg7Ql4iwhwrQdAp/+fLlrGrSYptaRcpQpY+/X33M2jS89ueKTlY1wXw3MY0SdU/6Zbr+7YuP5nTqN5skMbrqFBkTTxcXHoPagvHm7xCNedoOKlC9+ez1E9VGSTUpOe7d6Fo5goBYjSWarWqMYRSwvnzsehfQfRvU8PtO7YDtSq0zOqh1KYqA4P1emw2+3c+vCFPj1QqWplZ3QMzUeFESlNqme/XhxlFPSgVMJFP8K+fBPUZ5rC9PwjQV8qbxQCQuDOExAB4M7vgViQhQlcS1Dw5p+O4n/GoBpTJAY0L594Z3r1evKmSkWkR1BBAlfn32yCqV0T2H/bD1Pf1hyO7687AJ2sHNx3ACVLl8KqT78IujOANwHAaPNHJ/YsQtQoww2V9V1H00YAaFQF1mEfwjbvW56figBqw5+GpdsMvofroLQHo6VRFn5UZWlCQAgIgWxHwDUiwGqxONuGtmr3BGrUqokpYya6MaGOAk0ffZCLcVarWd1rq1tDAAgEk9JvJlH70pw5EDVkLAsNrsN4/b9z51kAoFSgiBwRzvolRm0NusZVAKB2qOOHjsPxY/9yzYIckZFcrJfak0bNnISL5/9z1sfImy8foqOjuSAiFc4Mdjjz/qluUJPq0Bb0h1KiQLCXy/uEgBC4wwREALjDGyC3z/oELsep+OO0hi2nNVyJU52+dtsqCbi/dMaqCuwMg6ewf6rg++wDsK/dDsuLc4Lu3agx7gAAIABJREFUDpDczgDeBAAqPkhig3XycihlC0Ob+Bxsi9bBvnxj2ggATarD/udhWF+cDf3oWajN6sI8vz/0c5dZGLBv3OMQBhpXg2lcZ6gNpOhTRvmk/nVWw9K9jlM3o482CWyrD4UgT5iODtUS7pipnnZ4s9WfcYk2YPHuMOz5T6OsF+QL11Eilw1UWbxQDjv6NohD7jSMHqIWZV8dDuEan649yW8XQIOHxQY8USmRb5OW9/ecn3qiyxACgQiQCEBFNY8c+gezJ81gp9719D9f/nx8+r/t9z/xSKvHMGDkIG4t6GsYAgAVzBwz7XV2vKmLRmJiIl6fMQF58ubFyP7DOJKAWolSdMCgl/ojf8H8XMiTHPgRfYdyC0PXtqHGfFxMs/9wXLpw0a1wKdlDbUipLgdF4xn1OjRN48Kg1CGDCvMWLlKIBQAa1LWH1mRSVSjqrYOKgMz+uwrbqMWg1sI0lHJFoc3sAfWh2lL1PxA8eV0IZAACIgBkgE0QE7IHATpop37APx83o0I+Ozsqd7oGgCd5+6rfYHlhJkxP3w9t1kuw/7rPe3cAP1uWFp0BsscTIatMCQFPp5r6ahtRNg2KWdHlrviUTJvqa1yjfVJqx6nrKt7eGg4qGPpgGQvaVEngVqEbT5hROIcd/RrGIWdI2qUPiQCQ6m2XCbIAgb0793AhwBvXb/BqqNhfu84duNAmddWImjkRcTGx7DRTJ5FA3SKS2xWEClLeuH4dhw8cxr6de/DHpt85JYCGqwDgq5uGZ2eP/bv3scPvbXTs1gkN7mnIaylYuBALEFQYNNhBrYPtv+6HUjw/1DoVYN+wE9b+86Cfv+qoF/RWb0frPxlCQAhkaAIiAGTo7RHjshqBX0+auUcwOS2v1IvLeMuz2mCduhy2d7+DNvQpWKd+nrQ1YBBWB+oMQCcYdOpCJxMyhIAngc0nzVjzTwiuUy9tAOGajnrFrHiqagK2n3OPACDn+OiVW0WmjJPyMzdUdp4vxqmc4uLai9twfHOYddQqbMWWM2YUi7Th5HUT6L89XM6C9cfM7IjXKGjFc7UcnTr82TX7z/AkdjQtbcGqQ6G8POOE/cBFk1e7ahayJkkXIiGhfF4blh8IRbm8NsQkKqB10X/r1yDOyYLExY7VE5Ar1J6iNRsRABR1QO1KLTYF9Ytb0blGPE7fUPHFwVC+L41iOe14slIiyuSxwZVjn/qO7zNDwKAT/ofLJuLzA6H445QZqqqD1vPHaTO8RQDcV8qCrWc03Eh0Z+6LF9VSoXX7m58iAPxd72q/rz2XT2fWJ2BJtGDDD+uw6N2FKFKsCAaNHYbiJYvz36iY6BiOCCDH/HYJAESYWpPSeO6lF1C7fh3MiJqGA3v3p0gAMCIAKlSuiHFvTOA1uQ5PgYJSDYIZrmH/9H6q7m9eOgR6bALXDcKFa9AWDYRSJG8w08l7hIAQuIMERAC4g/Dl1tmPwIVYFR/sCMPdRa14NKOGp9p1UBcA60tvuncHiAiF7cO1sK/+HUq1UjANaMvh+b6Gr84AFN64cO4CxMTEoO/QAV5zKLPfkyErNgiQw/nOtnB2/l1HqKbj+VoJiLfCLQXAmwBAzic5stRx48nKCYg06/h0fxhURUe3uxJwNlp1hp6bVR1WO1CrsI0dUCqFYVLBTioNwzkuEmn3a9fao0mFCE8BgFIUFuwI82rXU1UTQXO41gvxjCT4+nAIO905Q3W8Wj8Om06YOTqgaKQdT1ROxNI9KVszrfHxigkcnUQpSxXz2fBS3Xici1bx/vawJHtBYkrPu+Nx+JKJOZJo4k0AoPfRPhBfGlT/hMQYEnVcUwB8MffHi/aRBBp/85No4ou363Pg6/51i1rlgykEmMDF/y7iramzce3KVYyfPclvu8jkRgCcOXWGT+wb3XsPhkaN4PaUE4aNQ2xsbIoEABIsRg8YwWkNroMiCCjF4PrVa84aAJQyEIwAoB8+DUuHSVCql4aSJwdsn2+CeUF/6NdjYWrZAMidA7gWA+R1tAeVIQSEQMYmIAJAxt4fsU4I3BkCnt0BIkJhHfC+M9+Pf8wXzgPtgwF+e/x6dga4fvU6ZoyfxsWOqKDR+FmTuYe5DCFgEKCT9y8PhXLnqI7V4pH7ptMcb1XYacwXbncTALylABhh8+SAkqMcpul8uk4CXKMSFhSK0NlxpUGRBU9XS8Avx82cokPOIJ0c5w3TOVqHnFe6L4kH/uxqUNySJBXBM12BIhXIYfdl1/2lLG4n6J457P9cNmH+jjA+oe9QPQEbj5tx8roKOj2n4W9uf2smwYOceBJdaN2v1I/jlAODY7iZhBNHasWi3WGIsyh8T3LQ/QkAJCD8eUZDZIiOF2rHY+9/Gn761+xVAPDG/Gq84ndNdrvid/5A1xtMfO251BCQ7yVXAhQRcObkaRQoVAChYUmr/xvvTa4AQA743Dfewqb1v7Agfu9D9/N9qCPAmKmvI0/ePG4OO9cA6DfMGSHgmQJA81EUAKUw0Bw06O9s9z49UbVmNWcXACOlIBgBwDZ9BWxfb+GuPPYlG6CfvwKlbkXYJnwC84qRUCqXkIdFCAiBTERABIBMtFliqhBIVwIu3QHsP+6ApcNEPhY1vdwS2qhnYJ25EvafdsP82XAoRfN5Nc3oDFCmXFn8e/QYpo6ZhFPHTzrfSykA1E6J8hJNJukVnK77m4FvRlEAu85rIIeX/n86yacRrABArTfJ8fQ26FS4RkGbIwJABTrViGcRwDMfnhxg13B2cgb92RWMALD/gubXLkpx8LynuwMCjkI4eMnEqQvEh07Te9SJx++nzCles+s9NNWRTtCwuAUGRyOtgt7nWm+BoiJcBQCbruCdbY4IB9orQwAwrid7qYCjryKAnsyN633tY4Fwndfsa/5A1zufg5tFEL3teQb+mIhpQiDdCFjHfAzb+9/D9NzD0P/6m0P96d/6r/ugfTYCSoFc6WaL3EgICIHUExABIPUMZQYhkOUJGN0BTP1aQ995BGrrxgDl/Y38iFvkURV9f+OvLds4pJGKLNGpQ99hA1ClelXMfeNNFC1eDE936wSqcCxDCKw9GoJv/3aczlNe/F2FrFh5MJTDvQMJAHcVtuKFWvH8fjoNN06uqxW8Gc9/E6+34neBBABytP3Z5SoAGHbsOKdh2b5bHQuMCABfdrkWAaS1ejuB3vCvI0KCwulJoyuV28ZRDvTfUrpmwkJpAJQOQc475fd7m5Pe5y0CgESD9lUT+FqKoqBaAmT/f7EK5//TervXjgcJIN4iAIw0C08H3DjB98Vr6V5HfQFf8we6PtCeSwSAfB8JAQcB2/zvOQqQhvpEI6j/qwbbu9/CNOJpmDo9IJiEgBDIZAREAMhkGybmCoE7QYCL/3Scwjl/Su1y3D6P2veR12D++nXuA0yt+zhu28uIi43Dm1Nn4eL5C9x2qEjxos53nTtzDps3bETREkVRr3EDhIY6iqbJyJ4EjFNnCkV/uV4ctp3RsO7YLafSMwWARILZWyI4FJ4GnQa3rOioAUCh6q6DHE1KK7iWcKsGgFGcL5AzaJwm+7Lr/tKJSezwrAFAofAf7HSE0Huziwrs+YsAoGvIjre2OmokUOg61TigjgGHLpn8zu1vzZQC0K5KAix2sJBA85JDXyKX3W8NgIuxivNEn2yjYo1QwOsjAaBwpB0f7QpFos2xXkrFsNoVZ1oF/TfXNoCeAgCJG/54hZnhd/5A13sykQiA7PmdI6sOgkBMPBf6s320zvlmigbQpnUHcvhOhwhiZnmLEBACd4CACAB3ALrcUghkOgIu3QFMXR+CqX0TWEcsAkLNMC8ayMuxDJoPbXB7KFVKel1efFw8FFVxOvi63Y4fvvkBb06eyf2RaTz2eHP0Hdafq4VRK6O77q4lqQGZ7mFJncHHr5nYqbsYq/IpN4WZ30hQuDo85Z1TCD+FkdMwnHcqXkcF8sjRJAe9V904rlq/+lCos4AdOd90ovtAGUuScH8q9hZIAKiU3+bXrqeqOYroudpxX6lEfHfEvQsACRq+7AomAoDWTU7xznOas5YAMaLhb+5goh5c6ymUym1H3wZxuBCj+OwCkGBTsHhXKPZe0Ni5JyGCQvKpkKG3LgCPlrNgw83uCq5FAH1FANB++VuTZxcAz/kDXR9ozyUCIHWf5exydUqr6ht8Thw7juGvDuZ/GkX5qPvAmi+/RYFCBXH/IxnkhJ0KBP/1N/TN+/ggQL2nGv8GkCEEhEDmIyACQObbM7FYCNwZAgkW2N77DtaopTC1bQLTyI5ARCiUgrlh1AhQWzWEed6rQZ0I0I8man1EaQElSpfkFACqDzBi0mis/34dF0TqP3IQHnu8GRQuHy5DCAgBISAEhEDGIpBaAcBzNQnx8Zgxfjo2rFmHQWOGotmTLTLWgsUaISAEMj0BEQAy/RbKAoRAOhOIjoOeYIGSMwII0YAEC6wD3gPVCdDe6QOKEAg0qEXguzPnYvWnX+CRVo9xO0D60TOi31Ac3n+IL6cCgb0HvYqWbR+XKIBAQOV1ISAEhIAQuCMEXAWAHn17YcmCxaAT/F4DeuO+h5tiz/ZdXMW/ao1qmDBnCtvor4r/2m/W4NNFy5xrebDZwxg4ejCuXrmGBW+9h19/2gS73Y7a9erghT49UKlqZWdlf7pHz/4vY+Hc+Ti07yC69+mB1h3b8d/Q69euY+WyFdj2+588N6XcPfl0G+TNl9ft+leH9cf8OfNw6sQp5xpIhD9/9nyq7n9HNkduKgSEgFcCIgDIgyEEhECqCOh7/4WlzXgo1UpxOoB+NQa2j36E6dkHoFQs7nVuEgDmvzkPK5Ysx9hpUWjy4H3464+tmDgiiiMC8uXPhwGjBqPRvY3l9D9VuyMXCwEhIASEwO0kYAgAJFqbNI3FbBr5CxbA5LemIfr6jVQLAM+//AKmjpmM48f+xYTZk5EjMhIj+w1FeEQEomZOwsXz//E9qL1uRI4IdtZpGK3+cuXOxX9fqQWv66hT/26MnDQGlIZA15evXAHFShTnCDwaFJ036c1pCA0Nwfih41J8/2BaDd7OPZK5hYAQcCcgAoA8EUJACKScgK7DNv0LWCd/Cm18V+j/nHEUCbLYoNavBG3ha1DKFvY6/8njJzB19CScPnmKfyhR+L/VauXuAIPGDkWZ8mVTbpdcmWkJ/HVWS5LjfzsWQ3nqqw+FcC/7DtUSvN7CyM2lH9Mz35+Du+rWvh2mOOdM61Di22mst7zl1Nwv0NpTe7/03svUsJBrMxcBVwFgzNTXUalaFe56s3fXHg7hL1aiWLIEAHLaPVMANq77GVFDx6Juw3oYPfV1jpB7I2oqfl67AUOjRqJwkUJ8D0qlGzPtdeTOmwej+g/HpQsX+bvr6pWrfH2FyhUx7o0JDHjcoFH459DfIJvz5M3D19O89O+KVSth9IAR/DrNTwJAau5/u787M9cTI9YKgTtPQASAO78HYoEQyLQE9LOXYXl6MvTt/zjXoJQoAFOvllCfaQqlcB6/a7NaLPhm5deY/+Z7fGpyT9Mm6DdsABRV5RMJahFYqEghiQLItE9I8g1PDwHgWoLi1s++y12OEzvPkd5OYyAnOPk0M88Vt3vt6b2XmYe8WJpaAp7PrqcD7ykAUAFcI92NnPM8+fK6FQH0JgCs+fI7dvi9jY7dOqHBPQ3ZgTdO/FkA6DcMB/buZwHgzKkzfL2RTkDzuIoMho3G9Z420PtTc38RAFL7lMn1QiBtCYgAkLY8ZTYhkL0I2HXYPl4P6+AFUB+qDdMrj0NtVIXrAtg+XAv76t85NcA0oK3PSIAdf/6FiSPHo/mTLfHsi12wad0vmDXxDWdngDYd2+GFV3ogPCI8e7HNpqv1JgAcuGjC5/tDcTFOBXRw9ftmFRLRpKSFKfl73aj0nsOso1ZhK7acMSNC07mrgDGodSBVvM8VYgedtM2b9Q5yROZA5xe7cqqKawSAvzxami81ebL7du5x/oj3lkvsLw+3dNnSzh/0E+dMQcMmjbHykxV45423OMVm6OsjOC95ZP+hHJJM1cZDw8J85vTquu5kERJiBtnz2UefOB0KT6fl6uUrzlNObznIqqr6nY/YuTowlOM8bvBonDt9louBVq1RFSP6DuEtI9uTcz9fexnsXrXu2JZrlvTs1wu16taRPOhs+t3ka9meEQCep+fG6TxFulH4PrXFJec8NjaWnXN/AgDVwWnzdFts3LAR411O8IsUK+JmjqcI4SkAJDcCwDWKwTUCwIggSO79RQCQD40QyFgERADIWPsh1giBzEfArgNxCbcq/1O/4AHvw7bsJ+daKBJA+2AA1KZ3JVkfORrnzpxFoSKFuQAg/cinOgBUzKh67Rqci9jsyZbo9EJnKQaY+Z6OZFvsKQBQiP6CHWGItSjc8z7SrOPT/WFQFR3d7kpAuNn/62ejVWevebNKfeiBvOE6zkerSQSASyf+wfBXh3DYLA1ykG1WK6em0A91ymP1l0dLtS1SkydrOLW+colz58ntd35yAuiU7tkXu6LT8886BQHjVC8mJgZDXx6IRvfdg0A5xfFxcW4sqC4HtfL05bQYtvvKQSaGrmw953MVAEZNHsdF0H79eRO69HgOnXs8h9MnTrmdkib3fp57WbxUiaD2itjlzZcP0dHRGDxuOObPflfyoJP9qc7aFxjONzn4lGt/7J+jvGAjf54i3ajNn5GXX65ieZAgRuH13gQAejaNIrk0D53ad32pGyYMe52vcR30fE6cMxXXr17zGwEQ6LvLqAHg67uHPtdGSkBK7i8CQNb+DMjqMh8BEQAy356JxUIgQxMwWgJSHQDTyy2hjXoG1pkrYf9pN8yfDYdSNJ9P+5ctXMLVi8n5j8yVE4PHDsUfm37H8o8/5UJEFKYoI2sT8BQAjl4xYeMJs7PnPfWbf/PPcFyIVdGohAUhKvy+XihCZwGARr1iVjxdLQGxFmDutnDuV9+gmBVGCoARZlujVk2MmjIOh/cf5LxXQwAIdIpG90hNnqzhBBt5uJ65xFTcy9/8latVZkejas3qeLZ7F4wfNo5TaWhQXm/0jWjMnDCd85IDzUXCB4kJdOI3ftYkHPvnGOc1BxIAfOUgGyHIvuYz1k6noWUrlANFBjW69x4MGz8SkTkjeR2uvdINASDQ/QLtZaCcarJr4Ogh3K2Eqq8T00DX+LJJnKCs+d1lCAD0d6tH35fw5tTZHG3Tb/gAjsShaJbVn63EkvkfcVobRch8t+obbvPnTQAgZ/3Anv2YMnoCTp88zXMMGz8Cly5cwryZc7Fz2w4GWaN2TXTv0xNVa1ZzVvH3lQJAz14wXQDoeor2Wb74U1y5fMWtC8C/R46l6v5Zc/dlVUIgcxIQASBz7ptYLQQyLAFqB2jt/TZM/VpD33kEauvGQGwCrCM/gnnFKKjN6vq0/avPV2PpBx9z5eTDBw7jj42/wpJowZZf/0iXImwZFmo2MsxTANh/QcOfZzSvBMrltaFAuO739RoFbY4IABXoVCOeRQBfNQAMAcDIk6UTO+PkLpg8WjIyNXmyhhOc0jxcOi2nvF46JWzRuhXmzZqL51/ujvVr1oEcYYpQ2LltO4fQ79+9z6+tJUqVdMsZ9mThKwUg2Bxkz/mMtbtutFFFnU5MfQkAKb2fIUh4e7Bcc6oLFi7E30dUlDS1edgiAGSjL7JMttTbXYMjk+EQc4VAlicgAkCW32JZoBBIXwL2n3fD0nEKzAv6Q6ldDtYXZ8O+eR9gNsH89etQm1T3adCF8/9xmOHdDeqizTPtsOjdhfjh6+9BDgC1OvLMO0zflcnd0oOArwgACvXvdlc8qhW0uZlBtQEoQsDX60YNALMJeLZGPOoWdRcA7ipsxQu14qEqwLrv1mLqmInOU++/DxxOUQRASvNkDSc4UCVuX/PT9eSkzp40g0/4qW7G2GnjsWLpcs6/pxZl/2vahHuKb9n8h1tVcM/P1o/fOliQcDB66jgOa44aMjZgBIAvh/z8uf/8zucqANAclMNMKUHtO3fgE0lfKQCB7mdEHATay0A5zXQqa1RiT+n+igCQHt8gco+UEBABICXU5BohkHkJiACQefdOLBcCGZOA1Qbr1OWwvfsdTF0fgql9E1hHLAJCzTAvGgjkjfRrN4X+Th41Abny5Ea/4a+B0gIebfUYmj76oHQDyJg7nqZWeQoAkSE6PtgZhjjLraJ9dENy6DtWi0fuMP+vX0u4VQPAEAASbcDsLRE4ed1RB8AoAhhz4TTXoKCWlDQoFJ3CZo1WWoHyaC0WS6ryZA0n2Fcusdms+Z2fTqldq91TVw0KoSdRgIoB0ug7bACeeKo1DLHNV05xSGioG4tgawD4csgLFC7kdz5j7RRZMHH2FE67GN5nMMJzRHDhtNDQUK8pAMHez3Mvi5Yolqy9or0PxCxQHrYIAGn6VSGTCQEhIASEQAoJiACQQnBymRAQAn4IUBeA976DNWopTG2bwDSyIxARCqVg7qCwnT19Bt+u/AYFChVAizatYDabxfkPilzmf5O3LgDbzmhYfSgU1xMcIgCJAo+US8QDZRxdAPy97i0CgK75+bgZXx8OQaJNQd4wHb3qxqFopM2tC0Dfof25RaXRSitQHi3Nm5o8WcMJ9pVLTF0A/M1P11OF8aljJ2Hzho2gCuJtn2nPKQHD+gzmIpoUzk4RNYFspeKcWzb/jjmTZ3HkDc1DKQVGR4TkpgDUvLuW3/mMtXtLf6B7N2/Tkiun03DtAuBLAKD7uXZ08LaXydkrEgACMQtUiV0EgMz//SQrEAJCQAhkBQIiAGSFXZQ1CIGMSiA6DnqCBUrOCCDEex53RjVd7BICQuAWgd3bd7EDXqJMSYyfOQkUpZCakdbzpcYWuVYICAEhIASEQHYiIAJAdtptWasQEAJCQAgIgSAIUPVxShuglJzExERQXYLa9erghT49UKlq5SBmcH9LWs+XbAPkAiEgBISAEBACQoAJiAAgD4IQEAJCQAgIASEgBISAEBACQkAICIFsQEAEgGywybJEISAEhIAQSEMC12NhW7wOSrH8UNv+Lw0nvjUVdc6wNBsFpVRBmFeNgVK5RLLuox86BUubKL7GeX0a2+31Hsmy0v3NQa05DdfgaT9Zk4RZKtYjlwoBISAEhIAQyIgERADIiLsiNgkBISAEhEDGJBCbAEufd2BfvhHaO32408XtGEE5w8m58W2wO90FgNuwBleEab2e5GyPvFcICAEhIASEQHoREAEgvUjLfYSAEBACQuCOEzAca7V+JZgmPgfbuKWwb/8b2rjOMPVqCWgm6DuOwDpuCewb9wAWG5QaZaANaQ+1zT2wjl0C28yVznWoHe6DqVNTWFpHgebUVozk16ztJ8K+9TDMaybwv+k0P5jX1V4tYRu2EGrXh2Gb8QVHAGjju8I65XPgRiy0Sd3YDvuv+/3OSR03XE+zbUt/SmK3+e3e0C9eh3XMYti/2QLY7FDvq8kslDrlEYiVfuSs2z30C9f82qQ2qQ79v6uwvf897Ot2MBf14Tow9WwOpVAe5/14zW/0gG3u17BvOejcG2vUMvc1tL8XSngIbB+vh2lQO2hjn4V++LTDJosN2phOsLz8tk/unox4nzyiJvQTF3zyueMPsxggBISAEBACQiAFBEQASAE0uUQICAEhIAQyJwHDqUWeSCi5wkEOHg1nqH2hPLB0ngb7L3vcFkgh+OYvRsG2cO1tEwDIBhTKA1yNgTayIyzPzwTMJsCsAbEJDjuL5oN51WjoV2NSLQBoo56Btecc2A+egnnFSCi5ImBpPwHIEQ7z8uHQT1/ie/hi5ekwBxIAiKG124wkbNXHG8L8Xl/Ydx9z3C8yHEqBXND/Pe+2N95EDFPb/8HSZRrUe2vA/PFg2H/aBUvn6RyZoba/F5YnxqVYAECuCFi7TPfJRylbJHN+CMRqISAEhIAQyNYERADI1tsvixcCQkAIZC8CTgEgMhzmJYOhFMgNy1MToZ+97DitN6mwtBjtcLRXjAI5gZZ2E6DvO86vq3dXSJIC4HpSnpoIANoJbe4rMHV6APbfD7AdJACYPx4C5e7ysHZ9A/Y/DnLqgVKuSLIEAKVkwaR2r/6NnWX1wVrsPFP0g6X3XNi/2Axtfj/wNTcdcm+sPE/QAwkAuHiN76dUKMbsUSSfY02/74d5+UggPMTv/byxp32zPD0Z+O8qixi2Retgm/etY37aWz+RF4EiAPQDJ/zyMT3TNHt9eGS1QkAICAEhkCUIiACQJbZRFiEEhIAQEALBEPDMrUeBXG7h+hSmjivRsO84AvsfB2D/fhunBNAIWgCw6w7RYPs/3lMAfLyulCjAp/tK1VJu4fBcxM/DgU8iAHjM6encehMAbIvXw9r7ba/YTK+1hfro3W6FCD1ZBRQAPGzSj57j+1HaBKUfICLU7d4B98aL+AJdh236F7BGLYU2/UXYV2yCbrHB/NlwcIqCqwAQgBEZ45oCYN9yyC8fLapLMI+cvEcICAEhIASEQIYiIAJAhtoOMUYICAEhIARuJ4FATiY7gR2nsAnaqI6cE299Za4zn9/tFHpad64bYP91HyzNb0YNfD4SekwcLO0mAtFxbgIARxX4e92l4r8zUsGIAKhdjk+69V1H3U7nfc3pVwAw7P7yd1i6TIdSqxzMy4ZCKV0oWQ65LwHAl036yQuw9pgDpXppmJcOgVI4Dyx93nVEHLhENRjpGEnEGVcB4OYaoAD2Pw/B8mQUlByh0GMSYHr+Ea6bQNES3EnBB/dgIwB88bmdz6nMLQSEgBAQAkLgdhEQAeB2kZV5hYAQEAJCIMMRCCQAOE+pm9eDeX4/2P88DEvXN5zOvNqoCqzDPuQwcxp0mq31fRKWTlNu1ROoUYZTCchZp6gBw9F01hvweJ1FB4+Wf047i+YD8uXkFAQaHD6/ajSQaOXTal9zJhEAyhdNavfwp2HpNoPtdB3sgK8YBf3yjWRFAG6oAAAgAElEQVRFAPA6/NlUoZijBsDmfW73U++vCW3RQHAVfhcOSQQAL+w5ksBiZSHDvmEX1w8wfzkGasMqjvmSwciwn/4vRV0gR5hTdPHGR6lWKsM932KQEBACQkAICIFABEQACERIXhcCQkAICIEsQyCQAMCF6gYvgP3L37kYnqlNY+hHznFHAMorV1vfw6KA9cXZ0I+ehdqsLszvvgrb8o2wTl4OpWxhaNRdYNE6bhXIaQONqsD23nc+X/cnAHC3AuoCMOB9RxeAWS/xPaliv785kwgAlUsktXt+f+jnLrMwwB0PSNBoXA2mcZ2hNqiUJA0hUAqAUr6oX5u4C8DpS7DN/x72n3c77ndXWZgGtecijIH2hq5Pwn5+fyBvJM9JjJz1DHLnAKy2ZDHyFADoWaA6AL74ZJkPhSxECAgBISAEshUBEQCy1XbLYoWAEBACQkAICAEhIASEgBAQAkIguxIQASC77rysWwgIASEgBISAEBACQkAICAEhIASyFQERALLVdstihYAQEAJCQAgIASEgBISAEBACQiC7EhABILvuvKxbCAgBISAE0ofAtRhYus+CaWgHUE5/qsb1WNgWr4NSLD/Utv9LMpVr4TuuP0BtDf0Mz7x7ynt3HYFeT9VagKTtDj3un9r55XohIASEgBAQAkLAnYAIAPJECAEhIASEgBC4jQSoyr51+CJoHw3kjgApHrEJsPR5h4sLUts8U9eHRABIMUy5UAgIASEgBIRA9iQgAkD23HdZtRAQAkIgUxCgNnfWMYth/2YLV75X76sJbVxnKHXKO0+P6VRd7dUStqELoVQtCfumvTANagdt7LPQD5/mVnCw2Bzt8yw2WMctcVS9t9ig1CgDbUh7qG3ugf3X/dyGzjnfsIUwTXgO6r01grLBRNX/xy2FffvfbKOpV0tAM8G++jfY1++ENqMn9Og42N75BvZ1O5i/+nAdmHo2h1Ioj9t6vM1ljVoG28yVzn2jFoTmt16G/Ye/YB2xCMgZAW3YU7COXsztAY0IgGAYcus/an1nt8PyzFTox89De/NlKGUKw9J8NFfp9/a6qfOD0E9eTDEf+x8Hna3/NOp2MOVzR7eDSd14T6AovBavz0DlEk5BhNoWUncEYmsd8gHUJxpxG0edoi/aTwSuRjvsDw/1aSt0HfZVvzlYhpihTegK26xVsG89nCyW3LnBx7OQKT50YqQQEAJCQAhkaQIiAGTp7ZXFCQEhIAQyLwH97GVYqb/7wVMwrxgJJVcELO0ncHs+8/Lh3FLO6BuPQnmAqzEwDWwLa9932Wk3fzwY9p92wdJ5Op+Wa2Oe5VB8+y+OlnfGoLB38xejoJ+6mGQ+7b2+sI1cFNAG5ImEkiucnVUahsOsVCoO66jFUIrnh/rUvbB2m5Hk/ur9NaEtGujoW99sFHzNZVv6UxIBQOvdCpZnpoBY8YgIBSxWh+CxZgKoNV+wDLVFg2CbtRL2r7fANLwDtKEd4Oage3ldv3AtqPl9rYmu5zWbTYBZA2ITHPyK5nMINvlz+Z3fvmkfrL3fhmnoU9AGtnMKAgZ//XosLI+Pg9qiPrRRz8Dac47PvURMPCxtxjtZKoXzQI9JAKLjksXS57Mg6Q2Z98tILBcCQkAIZCECIgBkoc2UpQgBISAEshIBOjkn593Z210zwdJ7LuxfbIY2vx+UkgUdziMAbe4rMHV6APp/V9khxn9XWTSwLVoH27xvYV4yGCicF5YWox3O5YpRAAkK7SZA33ecHTwanvORM2zpGoQNkeF8D6VAbliemshOJJ/A1yzjzP/H6Yu8HqVWOZiXDXXcr9NUUIoA20fX0np8zXV3hSQpALbF69kBVhtVgbZ4EPTtR2DpMs0pAODitaAYUmqCUr007D/vhtq8HswL+gO5c9zK0ff1erB75GNNTuZmE8wfD4Fyd3lYu77BwgOlOZCo4u8ZUIlJmygo9StzJIel6xsspNAgpvqVGFhffSeouTg6pPfbjv35bDj0/Sd4PkMACJalz/0LUI8hK312ZS1CQAgIASGQcQmIAJBx90YsEwJCQAhkawKGc+sNgum1tlAfvdtxYl+iAJ8WK1VLgcK4bdO/gDVqKbTpL8K+YhN0Og3/bDg7/rgSDfuOI7D/cQD277dB33HE4Sy6CACu8wVtgxEiXyAXrO0nOsPGybG2DpwP7f2+sK/b6XDWKXT/7d4OAcAlp18pV8QZgcDh6h5zsbPrUQPAKQDcnFM/eYEdYiMFQD96ju8ZiKHr68bpO6VHGEUAfb2eWj6GAOCMmCBRx2WN9Lo/+7VhHfj9JKKYuj0C6/APoY3uBNvyjVAbVwWsNk73IJ72LYf8zqVUKOa2Pyll6UyX8Nw/EQCy9feZLF4ICAEhkFEIiACQUXZC7BACQkAICAE3AkYEgHFirpQu5P765n1uDrNRwd6+5SAsT0ZByRHKIdym5x8B5ZdzOHvHKTyHNqoj1xOwvjLX6awncUYrl+D8fddT+0A2eDrtiI6HfeWvnE9vX7M1qAgAnw6kqwAwrTvXGLB9+guHtTtPrXce9RoBEIghrZ3uS1EI+vZ/YHr1iVvMbkZZeH39my2p42NEXRgRALXLwfL0ZHboOcojPMTv/GQ3ixD93oWSMwKIDIN5yRBY3/4a9lW/clqB2qohCy72tX/5ncv2yc+w9pjjiKb4eDBHhtDee0YABGIpAoB8kQkBISAEhEBGJiACQEbeHbFNCAgBIZCNCXBO/k1n0BUDO1grRkG/fMOrAAAq/Ea1AzbscoTTfzkGasMqDkeRTuApxH1+P9j/POwe4n3TGXWeRlcu4agLkAwbPAUAqkGg5M8FU+9W4Hz5IGoA+HQgG1WBddiHnNJAgyIJtEHtHGkE/5zh/0Zh/Lh8w5mCwEX8grG/YG4HU6vVIZ7kDIf585FctJCjLHy8TusNan4fERJO0YWiM/LlZKeb11GhmKMGgFnzO79SrZSjdsLNqAe1VQNOX+C9HvKBQ+yZ1ROmHs0D7iVIbKAaAAZLzxoAwbL0sdZALRmz8Uddli4EhIAQEALpSEAEgHSELbcSAkJACAiB5BHQD5xgp5er9pPT27gaTOM6Q21QyW8Pedv872Ed8P6t+gG5czgc8MELYP/ydy4kaGrTGPqRc44QcZccfFcBgO6ZHBvcBIBVo2FbuBamVx6H4fyRaBGoC4C/E2QSLawvzoZ+9CxXvTe/34/z9p1dAGb1hG30YvfK9clh6BKCT6KF2rIBLC3H3Cpq6PE6VevX/z4d9B4liZC4Kbpw5XzqAjDgfUcXgFkv8fq4C4Af+/mhoOJ9PebA/tUf0CgygsSWXUdhaR3FXRg4PaRGGX6r37moC8Cav2Ad8B6UUoVgeqUVpxS4dVRIBsskKRySApC8D7+8WwgIASEgBG4LAREAbgtWmVQICAEhIASEgBDIzATsv+6Dpd1EUCcHZw2JzLwgsV0ICAEhIASEAEXZ/RdzXhcSQkAICAEhIASEgBDIzgQoqoLSBiiiAvEWbk1IdSK0cZ2h1CmfndHI2oWAEBACQiALERABIAttpixFCAgBISAEhIAQEAJCQAgIASEgBISALwIiAMizIQSEgBAQAkJACAgBISAEhIAQEAJCIBsQEAEgG2yyLFEICAEhIASEgBAQAkJACAgBISAEhIAIAPIMCAEhIASEgBAQAkJACAgBISAEhIAQyAYERADIBpssSxQCQkAICAEhIASEgBAQAkJACAgBISACgDwDQkAICAEhkKUJKDEXof25AHpkEVjrd8vSa02LxamntiHkh7GANR6W+wfCVqVFsqd1zgEg8bHXYS9RL9lzuF6Q1vN5M8bzHvQe5pBGa0gVALlYCAgBISAEhEAaERABII1AyjRCQAgIASGQ8QgoCTcQ8vVAKJeOwFazLSz3vJLxjMxgFqWFAJDWS7oTAkBqRYu0ZiDzCQEhIASEgBBICwIiAKQFRZlDCAgBISAEbgsB08HvYP5lBvTwvLA26A5t24dQYi/DVvFhWO57DTCFwHR0I7Q/3oMSfR7QdeihOWGr3hrW+s8h5LvhUE9uddqm5y8PW+Vm0H6by3Mmtn6TXwtZ3RdK3BU+8aZh3DPQ67bKj0Hb8wXfk+yyl2yAxBaToJ766+bpsY7Eh8cAEXlh/nk6lCv/8vx6ZGFYG70EW7n74LpG53zmHFDir/J7rLU6wPzzNJgO/QA9bykkPj4LiL2EkG8GQbEm8gm7nqs4zL/NhfLfAcf8harC0qgn9Dyl3Ob3ztAMbetH0HYvh24Kga36k9B2r3CLAFAvHEqW/bZSjWE6+SfbQvYp0f8F2MdbNkAxwVq7A0x7v3TuiR5ZKMlpvD+b6L6ptZmfC5cIgNSuISWRFLflQyWTCgEhIASEQLYmIAJAtt5+WbwQEAJCIGMTMJxjqBr4f9Z4h8FamMPxzV0CIV8NYAfTbYREIrHFZGh/Lb5tAgDZoJvDoNgSYav0GEz7VoMc1cQn5rDTTfe2F6wMS5M+CFk7DkrcNRYY9LDcCPkxCrrJDEuzCVCunmDn2G2+EvVhOvoL7KUbwfLAMGcUg7FuJf4azD9NhZ63DAsh5h8dTrbrYFtaToN6bo9jfh8MYbMiZF0UYE1wXK6oJCGwmEL22gtVRch3Q5Nlv7Xuc9C2fphEAAjaBlMIoNsAu83BzEMA0CPy+7VJD8mRapt9CQApXYMIABn7u0asEwJCQAhkFwIiAGSXnZZ1CgEhIAQyIYFbAoAJlka9gMiCMG+YzM4qn9YrJph/mQ6YQpH4yBggPC/M3w4Bhf6z81r23iQpAK4n7oFO+P29TjhtNdrA0rAHO/Eh3w6DYo1D4sOjoe1aDvXsbljrdnXoFX8thp6zMIsD0EIR8vVrUC4f49N9PU9Jh4PuMp96ZhdCfqST/aKwNHwRIesnA4nR/B6akwQA074vOa1BD4l0zB+WmwUFGuY1o/g99F6dmLEA4J2hevkYTHtWQs+RH4nNJ8N0Ygu0rQudAoASfSHF9pMtrhEAAW2gNbSYwuy0Le/7FADUc/v82kRCSUqZGzb7FgACcPSxBhEAMuEXkJgsBISAEMiCBEQAyIKbKksSAkJACGQVAk4BwDjxz1XMLVyfnCrlxjmox3+H6fR2KOf2c+g8jaAFALsNIV/25+u8pgD4eJ0c+cRHX4e9ZH0+MTf/GMXpCJRioFL4u92OxFbToR36nh1sb4OupTQARwTArfmctQtunIetdCOY/l4HW9l7YTq9A/Y8JQDdDvXKCXauyWFnBz5/eSQ+7hASXOse2POVdUYYONIF3Bk6BYCb1ysXDrkVATReT479njn7Rvi8M3IjmTZ4RgAYa/ZlE4kqyWUeqAhgatcgAkBW+VaSdQgBISAEMjcBEQAy9/6J9UJACAiBLE0gkABAYermzY48flulR9hJ5lz7m/n8bhEAlR+D5b6BMB1eA/MvM9nhtjw4HEiIhnnTLOdpM81lOOT+X3ekIRjF4kyH18L8yxsclUDh6/aitZDYfBK0HcvcTujthau57ZnnGo35KKfftHeVYz5Vg+WBIdC2L4Vy+SjF6UPPV5YdfnJ0g4oA8CGiKFdPcsQCRxDQ6fupbd4jAG5GGARjf3IFAKcNFIXQYirU0ztg/mNe4AgAHzZp2z5KNvPUCgCB1iACQJb+qpLFCQEhIAQyDQERADLNVomhQkAICIHsRyCQAOA8vc5dHIktp8N0bJNb6Lit4iMI+XYIh5TToFNya90uMG+Y4qwnQAX8KO+dQubd8s1v1hvwfP2WQOAuAFCofMhX/aDcOO8It79/EGyVHoV68W+Yvx3K87sNcsgfGQMl9pLbCb0hALhW46daB4lPzOJ2hlQMkAWPqi05/58cT1pjwBoAPgQAKhQY8v1wIDHWwYgKGtoSnWkWeoGKybY/uQKApw1U3NFfDQCE5fZrEyLypdpmYuGtCKCvKIZAaxABIPt9f8mKhYAQEAIZkYAIABlxV8QmISAEhIAQYAKBBAB7kZqcK8/V9RUT7AUqQom9CHLGKf/dWu85mP5eD/Om2YAlFjoJBc0m8qm86Z8NnD9vrd8N2v6vuVUg972v+DDMG2f5fN2XAMD/feNMmA5868z3p/x7GtSJgGzgTgXkZOcoAGuDF/leviIAlLirCPl6AJQrJ0DdASxNh8B0bDPM6yewYEHdBahIIA3l+tmAXQB8Oa62Ks3dugBYG/bgAn5GFAU5rsm1P7kCANuwczm0vz6CHhoJW9VW0HZ+5uxE4LULgB+mKWGe2giAQGsQAUC+1ISAEBACQiAjEBABICPsgtggBISAEBACQkAIOAmYDn7PaRl6SE6uo6DnL5fp6GSFNWQ66GKwEBACQkAIBCQgAkBARPIGISAEhIAQEAJC4HYSoBQNqp+gXD/D3QegKNAjC8Pa6CUukpgZRlZYQ2bgLDYKASEgBIRA6giIAJA6fnK1EBACQkAICAEhIASEgBAQAkJACAiBTEFABIBMsU1ipBAQAkIg+xDY/ddOvNazHwoXLYzJb01HqbKlk7X4E8eOY/irg/ka4/qY6Bis+fJbFChUEPc/8kCy5vP2Zm/3SM2kwaw5uWtISxvTYq5g1pgahnKtEBACQkAICAEhEJiACACBGck7hIAQEAJCIB0JpLWjmBAfjxnjp2PDmnUYNGYomj3ZItWrSQuH2NWIQGtOyRrS2sbUQgu0xtTOL9cLASEgBISAEBACgQmIABCYkbxDCAgBISAE0pGAq6PYo28vLFmwGHT63WtAb9z3cFPs2b6LIwSq1qiGCXOmsGWj+g3Dgb37MfP9OciTL69bBMDab9bg00XLnCt4sNnDGDh6MK5euYYFb72HX3/aBLvdjtr16uCFPj1QqWplGDbQPXr2fxkL587HoX0H0b1PD7Tu2A6nT5xyu8fVy1f82nRX3dq4cvkKvvxsFbb9/ifbUq9xAzz5dBvkzZfXeT+KeugzpD9WLvsc+3btdd7vw3cWJFnDo60ew7A+g5nDq8P6Y/6ceTh14pST08l/TySJhDh/9rzPNa/58ju8ETU1yU57Y0pRGf7mcuXXumNbvDtzLpo/2QKffLiUIzu87auiKD7nLF22tFPEmThnCho2aYyVn6zAO2+8hSYP3oehr4/gZ2Rk/6GIvn6DIz9Cw8J8rlX/f3t3AiVFdfUB/F9Ld88MwzbsCCq7bIqyKSIucUE0bnELBsQFXKKgoqyyDQgCCmqCMdFPo9EYjfseBaNoVAQBQUHcUAQE2XWY6emtvnNfTzXdNV3djQzQPfOvc77zRbvr1X2/1+M57777XlkWFs5/Bw/MvR9er0fF89SjT8Z+QzJemfYv2e/DMIwD+BfDR1GAAhSgAAUyF2ACIHMrfpMCFKAABQ6AgD15NE0ThmlCVr/latCoIWb8aZaa4O1rAuCK667EzIkz8P3a7zDtnhmoVViI8SNGI7+gAMVzpmPr5p/UM2rXqY2CWgVqMiiXvS1B/nf8NoN0CQCZMN8xrhjLFi9NEDz+pBMwaspYfLPmK/W8goIC1KlfF5s2/JjwvGRJDDsB0KZDWzRvcQjeW/CuuqfFYS0x/b5ZCAWDCTHWKqyFqaMnu/ZZ3J0JAK/Xi9kPzFUO8f1N15btJ171i4pQUlKCwcOuwPTxxXAb17r16mYU32VXD8bAKy6LJQTsMdm9ezdGXzcSx/brg3Tj6y8rw9gbR2Hblq3KrKhBEfxlfpSWlqok0iGHtkgZS7rfx95uWzkAf1Z8BAUoQAEKUEAJMAHAHwIFKEABCmSVQHwCYOLMKWjf6QhMGzMZn326UpXwN2/RfK8SADJBdG4BkNXf4tGT0L13D0yYOUVNSmXy+86bb2N08Xg0ado4NiGfOGsK6tavh9tvGqsmjMlWxNMlAHbu2KmeJ5Nz6VODhg0wVfq0fCWmzp0Bn8+b8nkdOh9RqQ9Op3Yd22PCzePw9ZqvVB86dOqQMGn/7pu1Kft82lmnq9/BymUrcOeEadi2ZRtuGn8rzvhtfzirCdK1ZftJeyMnjMJpZ5+Bz5evxMhrblLWycZVEi2pxsTuT8eunXHZVYOUn2xzkEvaK/mlBHOmzVa/kXRthUMhNd5tO7TD1LnTsfbrteo3ZicA7PH6tb8PqSDgRQEKUIACFMhGASYAsnFUGBMFKECBGizg3CvunMA7EwBWJIJxI0bjy1Vrkk7OkyUA3Mrdhf3SIQPRq0/vhIMIVQIgxTYDZwLAGdPG9RvVhNPefiDl6fGXs8/O56VKANgr4M5+djqyc0ICYNWKz5OW+Nt9vvrGa/DtV9+oSbhUIIwYewv6n3MmNF1XE+34CoB0bdl+jZo0VlUbh7dplbDNQUr0nfFKHMm2INjxDRp6uUqCSIJjwHln44G583DFdVdhwRvz0eWorgiHw1i+ZKkq/08XX4tDWyaMh1R4SP/k/0uCxx6vZH+Gmfw+mACowf8BY9cpQAEKZLkAEwBZPkAMjwIUoEBNE0i3sm2vLsuWACnfLystU5Nze/XWeQZA/ETz+ltvxPmXXICFby/E1NGT1Arw5LumoWnzpns1IXc+w04AuMW0edNPmDnxDrRq2xqTZhWjqGER5ky7S1UcxFc12JP5VAkAuw8rlq3AyGEjkq6op6oAcOuzrOpPvm2CmvzLWQi/G3gR7L3szgSAXQGQqZ+UxKcbV6mCkOSDW5syQJK4uWf63WqFP78gH5NmTcUzTzyt9vPLdpHjT+qrzndY9P5HKdt669U31XhI4mDCzMlY+/W3KB41qVIFQKb9c44XEwA17b9a7C8FKECB3BFgAiB3xoqRUoACFKgRAvZEUSbTderWUZMzuZx72+19+a3btYGu62plOFl5vuznlkPoXvjXs6odWYUffM0QTBszRd0Tf8kE/I57Z+Lnnbv2qgJA2rBXkOV/O2OS2KeNK1aT4Pjr6J7HYPz0iWqFPf7Vh84JZeduXSv1wT4DwG1Pvfz7+FV7mTDbWwScfbYn0vKmBOclCQpnNUGqtpL5xScA3MbV4zFd45M2pYrATkTI2Pc5qS/GTB2vkgJyGKBcw8fcjHMuOg9bNv+Usi2vz4dxw0dh/fc/qPucZwA0a9E85f3pfh9MANSI/1SxkxSgAAVyUoAJgJwcNgZNAQpQoPoKxJ8gP3T4Nbhv5j3qhPcRY29Wp7/Lif0vPPUcHn/wUTQ7pLk6pf+1519Rr/lzO7F+9cpVal/7hh82qDbGTB2n9rg/MGceli9ZpjC7dOuKq24Yho5dO1UqV0+3BUCSDKlikgnhls1b8NK/X8Cyjz9Rz5PD+wZeOUiVwqfbAiD3O/vw2wvPUecS2KfqP/3Yv9SbBuy3JSR7C4Cs3Cfrc+t2rWNnDGSSAJAJvVtbyfziEwDy1oJk4ypvAUjVpsQl1R4zJ03H+28vhFRCXPD7C1USR96GINUKst1Aki9ypWpL3gKw6P0Pce+Muar6Q9qRLQX2FgDx3pv+sQKg+v73iD2jAAUoUN0EmACobiPK/lCAAhSgQI0QcCYNePL8rx/2FUs/VdtIWhzeElPnTFdvnOBFAQpQgAIUqI4CTABUx1FlnyhAAQpQoNoLMAHw64dYKkFk24BUYwQCAXWOQrceR6uzD9p37PDrG+adFKAABShAgSwXYAIgyweI4VGAAhSgAAUoQAEKUIACFKAABapCgAmAqlBkGxSgAAUoUOMFPvnRxBOf5SEYBs5pH1AeL33phccALuviR/dmoaw1smOXAA9ErFX5vKpsK2sHiIFRgAIUoAAFqkiACYAqgmQzFKAABShQswVyOQFwoEeOk/YDLc7nUYACFKAABaICTADwl0ABClCAAlkrYFnAv1f78NF6DzTNwnEtQliy0cTuoKZW2U9rHcDqrQb+vcqHrWU6YAF1fBb6tw2gb8sg/rEiDx9vNCv1z753/c86nv3Ch42/6Oo7zWtHcG77AA6vF8Zb33rVCn4tj4VTWwexYK1HPbdLoxAuP6ocXt2KxabrFno1D+GjDZ6kFQDHHhJUcUQiGo5tEcRFHcuhaXCNvWvjEO77OB8/7dZVHyXeB5flYcVmEw3yIxjey49tZRoeXJqHkKWpVfsCj+XqkM6xKD+iqhfkkra2l+kZ9z3ZuEg7tt3Z7QN4/WsvyoJ7+r50U7Rawn6eVEf82nF0xp6urfhxPapJCIs2etCjWRB/6FqetX8HDIwCFKAABShQVQJMAFSVJNuhAAUoQIEqF1i0wYN/fe5DKBJt2pA5vgVErGiZfev6YTy0LA+lQQ3ndihHocfCv1blQdcsDDmyHMs2mZUSADLxPq9DOdrUj+BvS/Pwc7mWELckEIYd48eX2ww1idW16HOltF8uu6Q/FNESYpN2JQFhIXELgGpdi8Ytl6kDl3YuR8OCSEaxty0KY8hR/lhCwH5+SUDDc1/4VDtiIU5uDpK4SOXolgDItO/OcbETAPmmhVpeC1tLowkWr2Gp5IlYxicA6uVZGVnED5Q9jnV91l619WNJNLkhjh7dUr8tienIxtm7RaPK/7DYIAUoQAEK1FgBJgBq7NCz4xSgAAWyX8Bewc/3WLiqW3RSPn+tN5YA2OnXsHCdR63639izDHmmpSbKW0p1tdJ+WZfoqq7c89rXXoTCQM9DQvhDFz+eWe1T90rbQ470q+/9fUWeWqnud2gQMim1EwCyCl8/z1L3yIRRJtybSnSVXCj0Wriymx+f/WTiv995kiYATj48iC6NQ3h4eR5k4i7VAhJrqtiPaBBWE9t6vgjOaBNQ1QbloWiyQuKTyf6SH82M2pLKA4nVzTFVAiBV393asxMAEq30vVOjEP5vedRWxsXum3xPKg6+3WH86nF0VhOka6txQXRc5erRPIRLOpWrRIAkMXhRgAIUoAAFqrsAEwDVfYTZPwpQgAI5LGAnABrXkrL3Mny93Ug4aM+ehCfrolQH3Ny7TJXl/3uVF8Gwhu7No5N/mew525Y27LJ7maA3LYwkHOLXpFYEf16cH9t+YD/bLTZ7Emyv2Dk1vPEAACAASURBVMtKfnz78nmy7Qny7yV2SSrI93eVa2hXFFYJhg4Nwvhul46iPEslGraV6WoCvWpL5UoH20TaaphvqWe5xeqWALBjr+q+S0IgvgIgXfypxtF5nkC6tro0CkfHVQcGdvGrJAAvClCAAhSgQE0RYAKgpow0+0kBClAgBwWe+Cy6/19W2a8+2q/2icsebnsLgF0BYK/id2pUUadf0dfFG01V+i6Tf5l0XtGtHD4jWosv5wZkUgHgNgn+qVRTsdmr4DLxTFUB4FwF9+pIeL4zdolRkhTSBynF13Xg/A7leOd7D7bs1tW2gkYF0cTIm994U7aVznFvEwB2393GxU5+2BUA8dUPqSoAfs04OhMAdgWAW1v2GQC58HaGHPyTZcgUoAAFKJDlAkwAZPkAMTwKUIACNVlgxU8mHv3Uh0A4Wvru3Gt+aN1wrLQ83kkmd+e2K8fCHzzqID3nJSv8/Q4LZnQGgFsCoElhJCE2KemXcwHsLQL2JFj2/Ju6BX9F+b69D14SEXZZvDP2Szv50euQEOLfLFCUH93m8PwarzoMUK5uTUNqa8SabUbKtvI8SOm4twkAZ9/dzgBwO/9APOIrACSR4GaRbhyd1QSp2hLXXeV7zgA4EK88rMl/v+w7BShAAQpknwATANk3JoyIAhSgAAUqBOTgvBe/9GLh9174TAtywvsH6/ectC/70+WtAC+s8cUO85MJoPz7Y5rtOUk/WQJg0JF+ZPIWALcEwKmtovvypQpA3gJweusg3q54U4CcEWAnAOQtAqe0CuLNbz3qLQD9DguoNw3IIXZuscu+ebnkNP77Ps5Tpf5HNglh6NF+fPCDB0+v9kkBgDpMsPch0e+maiud494mAKTvqcbF7rvYyRsQJJEhVRj2GxCSvQXg146jMwEgv5FUFqwA4H9eKEABClCgJgswAVCTR599pwAFKJBjAjJ5e+UrrzpATybDsq+e194LVLWjs721O6NvUGCZ/d6PDe+gAAUoQAEK7E8BJgD2py7bpgAFKECBfRKQUnc5eX9nuaZeoyer3nLif/+2AfRtGV355pVeoKod07XHVfb0Y8JvUIACFKAABQ6GABMAB0Odz6QABShAAQpQgAIUoAAFKEABChxgASYADjA4H0cBClCAAhRIJqCvXwLvfyYBIT+CJ46EVdg4+s8AAmdMQaRFj5RwxhevwfPu3YCZl9H3042CM57wEQPS3ZLy81h7GfZHGtN2b4X58UOwCpsi1HPIPj2fN1OAAhSgAAUoADABwF8BBShAAQpQIAsE9nXCne0JgL0l1sp/gfflkdC2fYNw1wsQ7PPHvW2C36cABShAAQpQwCHABAB/EhSgAAUoQIFgGbyv3Ab9p9WItOyFwIDp0Nd/UrECbyFw6kRo4QDMj/4KrWQz5EACy1cb4c7nIdTzclmrhvHtQtfPjS9eV6vzVn59hDucAXPlswh1Pk+t1psrnoZleBHufC7MFc+kqADoDnPxo+r70AyEul0M47MXoZXtUBUDctkVAKHug2B8/iK03VsQbncqgv1uAQwv9C1r4HlnNrQd36nvW4VNEDr2GoRb95N/irWfLB6pAEh1v52AkD6Gel0Fc8kj0Eq3x56v/7gioaJBK/kpZpLs+97/TIT+w+LYb9Nq0AaB394N7eeNrn2IjyHeOdL2ZPd+y7h+/DDML14FAqWAbiLS/CgETxkHy1vg/ll+vTSe/LOiAAUoQAEKZJ8AEwDZNyaMiAIUoAAFDoKATL7Njx5QpfeBc+6FTCbNTx5DpFEHBE+6Dd7Xx0EmrQmXtxCBATNgFRTB+9LNrp/LhNuenFuePJVMCB39B5ifPAqEyqNNarqahEtyIdkWAIRD8M4v3vN9wwtYYSASTkwA6Iaa7CNYFm23YkuAVdAA3tdGQyvbFW0/ry68bxXDMjwI9p8GlJcktu+IJ9K4Y8r7tZ3ron3Uzej/hfwJz5d/iN/SYCcA3L4v4+FMAAT7DodnfrFrH2IxmHmwnYPH36i2Ebj1W9vxPTzvzYX0L9j/DnjengH9h48R7niWGnu3z0Jdzk/pEWna5SD8ivlIClCAAhSgQGoBJgD4C6EABShAAQrI/Hvbt6oKQAuVIXDqBJifPg1ZtQ51HwyrdlN43p0NGD4ETpsI5NeH59VRkDJ1tfquGak/t1fnAYS7nI9g76HwLHoQxmfPw6rVAIEzZ8BYtwjm4oddEwDyubHyOTVxDw64U8VmLvpb0gRA8NhrgcJGajIrCQaJUSvZohIaVu0mKsEB0wfvy7dA274WoaMuhhYJRdt3iSfd/Va9lhUJAAPJnu8802BPAiD59yOtTqi0BcBc8mjKPsRiiHM2lz0Jc+k/XPstYymVHdA0VRERadJJVS3ImQtSqeH62dLHU8YilRW8KEABClCAAtkmwARAto0I46EABShAgYMkYMHzVrEq5Q936K9WgRGJIHD2bFgNWkP7ZRP07z+EsWEptE2roPl3qjhlci3l8ak+l+9FKwB8CJw+BZGWPeH5YF50wm2Xtm9Zk/IQwFgCwOX7e54RPQTQqtMc3heGx7YI6NvXqucluyQemTyniifd/bKNIP4QQufzXRMAdoWCI95kCQDbzK0Pe2Ko7Ox2T/DEW+GVZM6O7xO+Em5zEkLHXQvvq6OTfoaCopSegQF3HqTfMR9LAQpQgAIUcBdgAoC/DgpQgAIUoECFgPHlm/C8e5da0Zfy+kizoxA4czrUv3//PvWtcPvTEG51QnRPub3/3rJSfx63P98+0V9WlqXKILaiv35JygoAOZNAfV9W6AfMhL5hGTwfPVC5AsBlQh1bwZcKgv7T1Ep3/JUunnT3Ow8hrNIEQIczEOw3Eqa96u7Sh2QHIcaqBlzuiRpY0LZ/p5I/MtaSzLErJazChkk/ixx+AoyVz0THL4kn/6goQAEKUIAC2SjABEA2jgpjogAFKECBgyIgk1zvSyOg/bIZ0A3I6nC4/el7VuvrHoLAWbNhrH0vofzeXh23XD6Xzjhf0adv+gze18dGD56TKaivtjobwC7Zd66Yy17++O+rff7JzgBwSQBYDdvBI6vZ/l2JtvJ92dbgrZU6njT3a6XbqrQCINzuNLUyL1sdlE+DNgj2uV5Vabj1wRmDlPHrW79K2W/ju//BWP0qrLotEDhrFoyvF8D8+P8QOeQYlQSQAxyTfRbqeSU8b4x3jSVyaO+D8hvmQylAAQpQgAKpBJgA4O+DAhSgAAUoECfgWTgnOiGs2CtvFTaCtvMHeN+aEj09XzMQadgOWulWta9ezggItz0l5efShjMB4Dx1P9R7KMzFj8SqCpwJgEiL7jCXP60ODrR8hQh3PBvm8qdibw1wJhmcK/DqFP8fFsPz3j3RNxnIpLpWQ4R6Xa32vKeLJ939VV0BIM8zvlqg4kWwFNHkyiw1Fm59cHsVYqp+yzkO5vv3wlj7P0ASMPIWgKZdVPIHvkLXz6w6zdJ48s+KAhSgAAUokH0CTABk35gwIgpQgAIUoEBaAfVqwffmwvLWjp1TkPYmfoECFKAABShAgRotwARAjR5+dp4CFKAABXJFQErh5XwC7eeN6k0B9qn1ctq8HH7HiwIUoAAFKEABCqQTYAIgnRA/pwAFKEABClCAAhSgAAUoQAEKVAMBJgCqwSCyCxSgAAWqq8CKT5bjlmEj0KRZE8z402wc2uqw6trVKunX7pLdeOPFV9GwcSOceNrJVdKms5F9HZN1a7/H2BtvU83aY1rVcSd7xr5gZNLnqu7DvsTLeylAAQpQgAJuAkwA8LdBAQpQgAJZK5DJxCtrgz/AgZX7/bh76my8/cZ83DpxNPqfO2C/RFDVY7I/4j7QCYD90Yf9MnhslAIUoAAFarwAEwA1/idAAApQgALZKxA/2Rw6/Fo8/tBjkJXWa2++Hv1OPQmapmHzj5vx0J/+iv/99z1EIhF063E0rrxhKA5rdVhsQnzHvXeid9/j8NyTz+D+u/6Evqf0w+gp41Rb428ajZKff1Gr0b68vKRtte/YAZZlYeH8d/DA3Pvh9Xog8Tz16JNY/dkqzPnbvTiyezfXWOR+uy8du3TCsJuuw8PzHsSaz7/AVTcMxXmX/g6fL1+pqh3cPjcMA1+uXoOH//wgli9ZhlAohNbt2uCyqwYpi//789/wr7//MzaYp/Q/FaeffQbG3HCbanPavXeqz24fMSYWs/yz/cx0n5936QX4y5x5OPPcAXjykSdUVUayMVm59NOUbdYrqp9QAfDmK29UinvkhNuwc8cu17FIZ7lh3fqEZ+zcviNlTDJ2O7bvwItPPY8lH36snHoc1wvnXnI+6hfVj42d9PmGUTfhuX/+G59/+lls7B65/6GkfZDfEy8KUIACFKBANgkwAZBNo8FYKEABClAgQcCe6JmmCcM0ISutcjVo1BAz/jQLdevVxdTRk/H92u8w7Z4ZqFVYiPEjRiO/oADFc6aridtdxTNx2dWDMfCKy2IJAXtLwe7duzH6upE4tl8fXHHdlZg5cYZrW/6yMoy9cRS2bdmqYihqUAR/mR+lpaUqAXDIoS1SxrJ1809qElq7Tm0U1CpQyQK57FjsSarb5/Ub1EfxqElYtnhpgpFsi5h+70y88txL+y0BIDHWLypCSUkJBg+7AtPHF8NtTCSZkiqpkEkCIN1YpLMUoPhtBukSAGJ4x7jiSrbHn3QCRk0Zi2/WfKX6VFBQgDr162LThh8Txs4ticEEAP+DRgEKUIAC2SbABEC2jQjjoQAFKECBmEB8AmDizClo3+kITBszGZ99ulKVuctEunj0JHTv3QMTZk5Rk1KZ8L/z5tsYXTweHTp1UBPBjl07q5XyqWMmQ8rD5ZL2Sn4pwZxpszNqKxwKqbbbdmiHqXOnY+3Xa1UsdgJg546dKWNp0rRxbBI5cdYU1K1fD7ffNFYlFCSBIJc9yUz2uW4YuPWam9CgUQPcce9M1CqshXHDR2Pt19+q+zt0PqLSFoD4lfJ0K/ypPpfYRk4YhdPOPkNVKoy85iZlnWxMmrdovlcJAEkuOLcuSKVFqnFNZ+lMMqRLANhj1+KwlqpPDRo2UL+Vz5avxNS5M+DzeVOOTTJ7/hlTgAIUoAAFslGACYBsHBXGRAEKUIACSsC539w5WZTvyKQ82XXpkIEYNPRyNbn8es1XGHDe2Xhg7jxccd1VWPDGfHQ5qivC4TCWL1mqyv9Xrfg8ZVstDm2pPpfSeilRlxV8SS7I/5cJ+Mb1G1Pe36tP74QDDVUCIEk5vl0R4PxcytR/+flnfLn6SzUJ/+i9D9WWALkyTQBYkQjGjRiNL1etSUg62FsE3D5v1KSxqrg4vE2rtGPiTAA423ROzpMlAN548bV9skyXAHDGZI+dPbbOlXvn79A5NkwA8D9YFKAABSiQKwJMAOTKSDFOClCAAjVQwFkB0K5je0y4eZya0MsKv6zMykqxrMpPvmsamjZvWklJJpP3TL9bVQvkF+Rj0qypeOaJp9V+ftlWcPxJfdWEftH7H6Vs661X38TMiXeoxMGEmZPVyruU5DsrANxiSTeJlMDj33iQLEEw6dbbVf8uv+ZKdOt5NO4unhXbzx8/Cb3+1htx/iUXYMWyFRg5bITaMiFbJMpKy1TSwY7Zfma6z+PfwpBuTOzVebc2UyUA7LgXvr0QU1OMazpLtwSAW0ybN/2kxrZV29aYNKsYRQ2LMGfaXaqSRCpN7KSGW3ImmT00TZ1RwYsCFKAABSiQTQJMAGTTaDAWClCAAhRIELAnejJxq1O3jpp0yyWl2tPvmwWPx4wlBOJvlImalMnLirV9Irys1Pc5qS/GTB0PSQrIYYByDR9zM8656Dxs2fxTyra8Ph/GDR+F9d//oO5zngHQrEXzlPf/vHNX2gl+qgSAvUp97Al9MLp4HFavXJWwBaFzt67qkL4X/vWsik9Wsy8edAkkaWCfNyCHBuq6rhIoUjVgT5TdPncmJWSvfLoxCQWDscoIud/tmfKZVF7I2QnOuAdfMwTTxkxRcSYb13SWzgSAtGFXaySLSX5P08YVq77FX0f3PAbjp09Uv6FUY5PMXpJKPAOA/0GjAAUoQIFsE2ACINtGhPFQgAIUoEBMIH4P+9Dh1+C+mfeok/tHjL1ZneovK6zffbMWD8yZp07Gl6tLt6646oZh6Ni1k/pnWfWeOWk63n97IWSF+YLfX6gmlnI6vpysL6XtMkmVK1Vb8haARe9/iHtnzFWVBtKObCmwtwBIiX6q+9OtWjsn284KAJl8z7vrT3hvwbuqkuGE35yIjT9sUP2WfevyJgBJCtw5YRo2/LBB+dw2eTQWvD4fjz/4KJod0ly9feC1519RrwqUBIBMXF946jnXz1MlAGTbQLIxkTcxpGrTOTmXfjnjHjN1HLZt2eY6ruksnc+QJEOqmGTstmzegpf+/QKWffyJ+i206dAWA68cpA5pTPc8uT9ZH2rXqcO/ZgpQgAIUoEBWCTABkFXDwWAoQAEKUCBXBFYs/VSV07c4vCWmzpmuyux5UYACFKAABShAgWwWYAIgm0eHsVGAAhSgQNYIyKq6bBuQFeJAIKBOwe/W42hcecNQtO/YIWviZCAUoAAFKEABClDATYAJAP42KEABClCAAhSgAAUoQAEKUIACNUCACYAaMMjsIgUoQAEKVBaw1qxH8Pxi9YHn+YnQOrSoeUw/lyL82HxozRtAv+D4/d7/pOZ7GUMmbXBs9/tQ8gEUoAAFKJCjAkwA5OjAMWwKUIACFNg3gRo/SSwtR/CG+xF5eiHM+2+AMfg3+wb6a+6uihiStFHjx/bXjAXvoQAFKECBGiHABECNGGZ2kgIUoAAFnALJJonWui0ITXwMkVcWAeEI9H5dYU7+A7Sj2yDy/ucI9r8des/20K89C+ExD8OYdjn0E7pkdI9xx+UIT34CkaVfqTaNa89SIYWfXojwrGdgfb0RqFcIY8ipMMdegsiyb2LPM+cMQ+j2R2F98yPM6UOgn98H8p55a/svCN//CiLzo29A0E89GsawM6E1rpcQb7Jnh4r/ifCc52Is+sX94Pnz9RCX0OTHEVm4EgiGoXU5HOaoC9UzI/9bFYspaX9MA6kMnebhJ/6bPIatP7uaZtKGOfxcBAfeqfpmV3cc8LE1Df7RUYACFKAABbJOgAmArBsSBkQBClCAAgdCwDmRRJ0ChAbNRuSL9fA8Mx5anQIEL5wG1MqH5+mxsDZsU5Nf7dBGQON6wM7dMP86HOHxf097j0zstTr5anIsl7QhE1Nryy4EfzsJxuBT1cQ+NPsZhO96FubcYdA6Hhp93pGtoLVqisiLH0bvbdscnucnAIX5CA25G5F3VyZw6Sd2hfn3kWoiL/e7PTvp5HvqYASH3VupTdke4Xn2dljrt6ZsM50hAqGEbRfJYjBv/z1CEoPLOGTUhiMBkC6u/TG2NXJLyYH4w+UzKEABClBgnwSYANgnPt5MAQpQgAK5KuBMAFir1yH4h9nQTzkKnn/cBpgGgtfPQ+TZ92E+OAJay0bRyS8Ac94fYQw8GZGXFyE4OIN7CvPhefw2aA3rInjRHbB+3A7PG9OAEn80yZDngX58Z+gnHQn9jO7QjmiJyAfR1XZ4DHj+MQpat9YIXjID1qffRuPJ96p4taNaw/PP0Squ4MCZ6nN5FuRZcr/Ls/Vj2lbaAhD5cDWCAyZAa1YEzzO3QybOwd9Ng/X599F45Rkp2sTWXSkN1TPjz10QU8c2hMgLH+xzG9kwtnrfzrn6p8G4KUABClCgGgswAVCNB5ddowAFKEABdwHnJDGyaA1C1/856Q3GLRdAP/2Y6Ip8i4ZqBV5W6MOPLcjsnooVfzSsg9CFdyCy+Es1odaPbIXgH+ch8vwHCc81pwyC1qs9gmdOiFULqARE3GRZbpB47dJ9NTmP+1xr3TRWsSDVBpWenSQBoILYUaK2H0Q+Wo3I60tgLftG/ev4BIBdweBs0/p2U0oP47KT0yYA0plm0kZWjC0TAPzPDwUoQAEKZKEAEwBZOCgMiQIUoAAF9r+A2yqxvaKuHdY4IQj7DAB78isl3vZqdab3VJqEyyTRsmBt2gFr0RcIP/IWIguWqyoE4/qzEbzwjj0VAMe0QWjwXYh89MVeVQC4TdYTKgBmXaXOJIj873MEfz9T9du8/VJ1BkJIEhQVCQuVZKjYBpEsqWBXALh5VDp3IT6pYcfw4ocIDtpT2eAch0zasL5cj+AFU6OJC9lqUVHdkek4VdnY7v+fMZ9AAQpQgAIU2CsBJgD2iotfpgAFKECB6iJQ6QyAWnmxEvv4PqoJ9DO3qwP34ie/MklUe+IryvIzuafSivnqdQjd/DfoZ/eC54EbEXl/FYKXzoBx4znQ+/dA8KyJKgEAjwmUlqtHqPJ8OQOgSf2MzgBwTQAcewRCYx5B+IFXVbtSSaD36YjQTX+FfmYPeB4cgcjHXyI4+C6gpCyjCgDt8CYpPWDoiRUAbZpVikEOQAwOuVttZUhmmlEbzjMADsLYcgtAdfkvBftBAQpQoHoJMAFQvcaTvaEABShAgQwFkr4FQCbkYx6JnoAvk+LjOsGY/AfovdrHTtWPrwCQ78jqcqb3VKoA6N4O4b+8gvC8l2Ft3hl9C8BlJ8MYfRGsVetiCQdz6mCE7nkB2LJrr98C4JoA6NtZTfBDV98D69sfoffvDnPGlQjd8WT0wMFa+TDOPw7WN5uUR/y5AqnaTOWRzNwZg+fBm2Bt2u5qmkkb5uiLEbz8LjWGsbcA7MU42Qf47dPYcgtAhn+J/BoFKEABChxIASYADqQ2n0UBClCAAhTIUCDZloMMb+XXKEABClCAAhSgQFIBJgD4w6AABShAAQpkoQATAFk4KAyJAhSgAAUokOMCTADk+AAyfApQgAIUoAAFKEABClCAAhSgQCYCTABkosTvUIACFKBAzgiU+59CsPwNOccevryL4fGdltWx51q8BxszHP4aAf9z0LQ6yCu49mCHw+dTgAIUoAAFckqACYCcGi4GSwEKUIAC6QRybUKda/Gm89+fn0fCG1BWOhdWZBtMz9HIKxi+Px/HtilAAQpQgALVToAJgGo3pOwQBShAgZotED+hNj3dEQ4th2WFIf87r2CYnO2PcOhzlPufhRXZpLA0vSm8vnNgerrBvl/T8mF6eiMcWgULQZieHoDlRzDwIYAITM8xyCu4TrUXCn6Acv9zsCLbo+1pteHx/Ua1Gd+ex3sSgoGFsKxSGOYRagU7UP56rGLBLV639k2ze2xC7PGeCF/+EJTtnq1i1vT6yC8YgUhkM8rLHoFlhVRFhKbXco1V+uUv/RtCwU8EBabZA+HQMlhWGTy+/vDlXVIlfRXbZBayqh8ofwnB8gWwrF/kHQvQNB8Ms5sau9KSYkTC38d+4JreAKbREcHg+5A28wquV5/5S++PxSz/LBUhmXxumJ0RCi6D6TkKeQU31uw/JPaeAhSgAAWqpQATANVyWNkpClCAAjVXYE8CQKtAsCr+vwlv3vnQjUNQXvoQLKskAUnTCuEruBrh0BcVE/I0hpoXvrxB0LQ8lJf9XU04vb7+avIvyQVNM+DNG4hI5MeK9nSVLABCsXhkQh6xtld87hKv3jhl+5LgkEmrbhyOvPyrYwkBewuETKQD5a+qhIDXe7qaYLvFKiYB//NxMRpqEi6JAUkAGEabKuprcgsZG3/pXyqNDSqsg4H5+y0BIF6a5oGFMHx5AyEJFV4UoAAFKECB6ibABEB1G1H2hwIUoEANF4hPAHi8x8Mwu6K87DFY1m5VNg7kIRT8UE3cvXmXKa2A/wlYlh+m5zhoet3YhF0mgZpWoFbpZSLs8Z4ATS9CwP+yrPPDl3cRwuHvKtqrjbyCG9T3y0rvqShT7w5Nb5TYnl4fAf9LapItk2q5omcWaEgdb/L2DaMDyv1Pq7g93t8gUP4CYAVUu9IfWKUIhT519D15WzLRl2SC2PjyL0c4tEZVLNgJACuyq4r6qqsJtiQl4i006BXWBnx5v4Om16tIOJQrK4+nb6UtAPEVFvtSARD16qb6DeSrygNeFKAABShAgeomwARAdRtR9ocCFKBADRdw7qk3zE4Jk0bhUZNcvQHyC25WWvH7yjW9ScIhgvK5TLDlkhX7Pf8cncBbkc2qvWSXbhwGw+yY0J5uNEtaom6v2LvF69Z+Xv7QaPzWLzCM1qqCwTDaIhxZB12rrybvkcgOFXs4vDplrLpelGAjWwmifd8/fXVayBYDeWYouBSR8FpVPSHVCnJlmgCQFfzy0r+6bgFw+zzqfxE8vtNr+F8Qu08BClCAAtVZgAmA6jy67BsFKECBGihQuQKgM8rLHq1Y4e8OwJthBUD0LQLpEwD2qni0osDj7Zug7kxIuCcA7AqA1PE625eH+UvvQyi4XFURyDYDb97ZCAbe23MmgV6kkh2yFSC++sHZlr/0z2r/v6bVUucJyGQ8GHg3SQXAvvY1alvZwkKw/C3lJ4kT0+wS27LgTABIokQOAQyUP49g+X/UWx+8eeeo8xWC5W/GYpa27LdCpPs8F94aUQP/pNllClCAAhSoQgEmAKoQk01RgAIUoMDBF4ifcMs+fMsqjwal9pEPjJaVZ3QGQGYJAMM4vKJM3e/ovNz/O0SsXRlXACSNN3bGQPL2ZWIsk2Z7pV76JwfYBfzPqgl8dDLdBfm1RiIUXJQyVmj5KPf/M7aFAHCeAVB1fU2WALCrKTStrjpgMRT8KGELgtd3FspKZiAS2RgdUr0BPJ5jEVAJgOjZCtHSfU0lfMRG14piNsk+j08QMAFw8P9+GQEFKEABCuxfASYA9q8vW6cABShAgQMskHCKv7cfQoF31FsAPN4+Ffu7M3sLgF2SL+Gn2gIgZeuy4iyr69GT62USWkudcu/N+13sLQB2e24VAOqtAy7xpmpfnicn45eV3gsrsgOyMp5f6zYEyl9BwP+CmgzL4Yde3wAVW+q2IqpaIhj4oOL0/SMRCi6OrC7IuQAACLBJREFUbQGoqr66WcibEcrL/lFRuaBB1xupsxvkcEI5z0DeBBDwP4dA4D8qSSGJAl/+IAQDC9R5BTL5N70nqCoGeVWgJAC8vjPhL33A9XMmAA7wHygfRwEKUIACB1WACYCDys+HU4ACFKAABbJXIJpMeVNNrH35V8D09MzeYBkZBShAAQpQgAJpBZgASEvEL1CAAhSgAAVqhkAw8I6qGrCsnyte/6ep1xp6fL+B13dOzUBgLylAAQpQgALVWIAJgGo8uOwaBShAAQpQgAIUoAAFKEABClDAFmACgL8FClCAAhSgwD4IGF+8Bs+7dwNmHgJnTEGkRY+9ak1fvwTe/0xS99j3a7u3wvz4IViFTRHqOWSv2svGLyfrY3ycsc9DfgRPHInwEdHzCnhRgAIUoAAFKFC1AkwAVK0nW6MABShAgRomsK8JACeXVv4LvC+PhLbtG4S7XoBgnz/mvCgTADk/hOwABShAAQpUEwEmAKrJQLIbFKAABShwcATiEwChIy+E8fmL0MIBhI68GKGel8P44nVVIWDl10fgvPtUkN4XhkMr26FWu63CxgkVAOaKZ6D/ICfvRy+rQRsEfns3tJ83wvPObGg7vov++8ImCB17DcKt+8GOQZ4R6nUVzCWPQCvdjnC7UxHqPRTe18aqhIJ8P3TUxfC8MwvGmv/Aqn8oAr+dC5Rug/eVW6GFAqoKAb7aGT0r3OEMmCufRajzeYi0Pdn1nsoJgO4wFz8Kc8XTsAwvwp3PhfQbrAA4OD9iPpUCFKAABWqMABMANWao2VEKUIACFNgfArEEgKapV+7BikQfY/oQOHUitLLt+5wACPYdDs/8Ymhlu6JJg7y68L5VDMvwINh/GrSd66LbEHQz+n8hf0UM0W0JxrpFMFY+h8hhxyJ48phYhYG9bUHz74LnvzNh1T8cGT/LzIPlyVPJjuDxN6otC27xSTzx2xwQDsE7vxgIlUfj1PTooYOWxS0A++NHyjYpQAEKUIACFQJMAPCnQAEKUIACFNgHgfgEQKjnlQgf2hve18dC271NlfBHilrtVQLAatSh0hYAc8mjMD95DFbtJgicc69KLnhfvgXa9rVqRd+q17IiAWAgeOy1QGEjeN6eoSbY8VUGVp1mCPa+Gt4FM4BAiep1qPtgSAJAKhckXstbmNmzAIS7nI9g76Ewlz0Jc+k/XOOLtOiekACwExJWrQYInDlDJSjMxQ8zAbAPv0PeSgEKUIACFMhEgAmATJT4HQpQgAIUoICLgPMMAOcEvlICIBKG98WboPl3Jt0CkCwB4PlgnlrBT3ZFWvZU2wDiDyK06jRP2GYQaXVCNKnwy2aEDzsWxlfzEW51AowNyxCp10JVLeg71iVUC6R/lg+B06dAnp8uPtkaEV8BEEsA2NsbtqyJfs4tAPw7owAFKEABCuxXASYA9isvG6cABShAgeou4KwAkLcAeF4bo1bVE1bnTR+Cp4wFykvgeW8uEAmnTwB0OAPBfiNhLn08uiqfV1eV/EeadEpgrZSEcCQA5FR9NUn/7HlAM9Q2geDJo2AufQLa9m/V1gWrqJU6a0ASDXvzLOlvrELBJT7nGQD6+k9gfvp0tD8D7oR8zgqA6v6Xwv5RgAIUoEA2CDABkA2jwBgoQAEKUCBnBfZMvn3qQDs5xV9d3gJV3h7b/16xL9/y1VZ73iVBkOwQwEizo+B9dRT0H1eoZuQQwGCf6+F5q1jdk3DJqwdPmwitdFvKCgBJAMS/as+q2wKBc+aqfftyGKBc4Y5nIdjvFuhbv4Ln1dEZP0sSAOnugW4kngFg5qltEgiURvvoq63OErC3LPA1gDn758DAKUABClAgywWYAMjyAWJ4FKAABSiQ3QIJJ/D3vALmogejbwHofjlC3S4GwkF4Fs6F8fXban99qOcQmKteVqfyJ00AtOgB46sF8Lx3DxAshVX3EATOmgVt5w/q32klm6OT5loNEep1tTrpP5MKAK1sJ7wv3wxtxzrI6f3Bk0bBWPs+PAumqYSEHFgohwTKJW8hyPRZkgBId0+6twDImwrMxY/E3ozABEB2/+YZHQUoQAEK5K4AEwC5O3aMnAIUoAAFKEABClCAAhSgAAUokLEAEwAZU/GLFKAABShAAQpQgAIUoAAFKECB3BVgAiB3x46RU4ACFKAABShAAQpQgAIUoAAFMhZgAiBjKn6RAhSgAAUoQAEKUIACFKAABSiQuwJMAOTu2DFyClCAAhSgAAUoQAEKUIACFKBAxgJMAGRMxS9SgAIUoAAFKEABClCAAhSgAAVyV4AJgNwdO0ZOAQpQgAIUoAAFKEABClCAAhTIWIAJgIyp+EUKUIACFKAABShAAQpQgAIUoEDuCjABkLtjx8gpQAEKUIACFKAABShAAQpQgAIZCzABkDEVv0gBClCAAhSgAAUoQAEKUIACFMhdASYAcnfsGDkFKEABClCAAhSgAAUoQAEKUCBjASYAMqbiFylAAQpQgAIUoAAFKEABClCAArkrwARA7o4dI6cABShAAQpQgAIUoAAFKEABCmQswARAxlT8IgUoQAEKUIACFKAABShAAQpQIHcFmADI3bFj5BSgAAUoQAEKUIACFKAABShAgYwFmADImIpfpAAFKEABClCAAhSgAAUoQAEK5K4AEwC5O3aMnAIUoAAFKEABClCAAhSgAAUokLEAEwAZU/GLFKAABShAAQpQgAIUoAAFKECB3BVgAiB3x46RU4ACFKAABShAAQpQgAIUoAAFMhZgAiBjKn6RAhSgAAUoQAEKUIACFKAABSiQuwJMAOTu2DFyClCAAhSgAAUoQAEKUIACFKBAxgJMAGRMxS9SgAIUoAAFKEABClCAAhSgAAVyV4AJgNwdO0ZOAQpQgAIUoAAFKEABClCAAhTIWIAJgIyp+EUKUIACFKAABShAAQpQgAIUoEDuCjABkLtjx8gpQAEKUIACFKAABShAAQpQgAIZC/w/PdcowCOyD/k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1629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Rechthoek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Rechthoek 5"/>
          <p:cNvSpPr/>
          <p:nvPr/>
        </p:nvSpPr>
        <p:spPr>
          <a:xfrm>
            <a:off x="2709810" y="1930212"/>
            <a:ext cx="6924781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BEWEGINGS</a:t>
            </a:r>
            <a:r>
              <a:rPr lang="nl-NL" sz="5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-ARMOEDE</a:t>
            </a:r>
            <a:endParaRPr lang="nl-NL" sz="5400" b="1" cap="none" spc="0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nl-NL" sz="5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… is niet hetzelfde als </a:t>
            </a:r>
          </a:p>
          <a:p>
            <a:pPr algn="ctr"/>
            <a:r>
              <a:rPr lang="nl-NL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SPORT</a:t>
            </a:r>
            <a:r>
              <a:rPr lang="nl-NL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-ARMOEDE</a:t>
            </a:r>
            <a:endParaRPr lang="nl-NL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02321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1823" y="316142"/>
            <a:ext cx="7787814" cy="6121804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210279" y="438940"/>
            <a:ext cx="3762953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Waarom term sport? </a:t>
            </a:r>
          </a:p>
          <a:p>
            <a:pPr algn="ctr"/>
            <a:r>
              <a:rPr lang="nl-NL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zo beperkend … </a:t>
            </a:r>
            <a:endParaRPr lang="nl-NL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45060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9710" y="1315556"/>
            <a:ext cx="4201522" cy="50038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5609" y="4783897"/>
            <a:ext cx="3152775" cy="14478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7342" y="1315556"/>
            <a:ext cx="5254408" cy="2971434"/>
          </a:xfrm>
          <a:prstGeom prst="rect">
            <a:avLst/>
          </a:prstGeom>
        </p:spPr>
      </p:pic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737992" y="155867"/>
            <a:ext cx="10515600" cy="1325563"/>
          </a:xfrm>
        </p:spPr>
        <p:txBody>
          <a:bodyPr/>
          <a:lstStyle/>
          <a:p>
            <a:r>
              <a:rPr lang="nl-BE" dirty="0" smtClean="0"/>
              <a:t>Bewegingsarmoede ‘ver-sport’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60421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536" y="2174522"/>
            <a:ext cx="4622864" cy="4569109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1396" y="2060154"/>
            <a:ext cx="4649021" cy="4797846"/>
          </a:xfrm>
          <a:prstGeom prst="rect">
            <a:avLst/>
          </a:prstGeom>
        </p:spPr>
      </p:pic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BE" dirty="0" smtClean="0"/>
              <a:t>Een </a:t>
            </a:r>
            <a:r>
              <a:rPr lang="nl-BE" dirty="0"/>
              <a:t>kijkje bij de </a:t>
            </a:r>
            <a:r>
              <a:rPr lang="nl-BE" dirty="0" smtClean="0"/>
              <a:t>buren met ‘</a:t>
            </a:r>
            <a:r>
              <a:rPr lang="nl-BE" i="1" dirty="0" smtClean="0"/>
              <a:t>ons</a:t>
            </a:r>
            <a:r>
              <a:rPr lang="nl-BE" dirty="0" smtClean="0"/>
              <a:t>’ leerplan van de toekomst voor ogen. </a:t>
            </a:r>
            <a:r>
              <a:rPr lang="nl-BE" sz="1200" dirty="0" smtClean="0"/>
              <a:t>(sfeerbeelden uit de buurlanden)</a:t>
            </a:r>
            <a:endParaRPr lang="nl-BE" dirty="0"/>
          </a:p>
        </p:txBody>
      </p:sp>
      <p:sp>
        <p:nvSpPr>
          <p:cNvPr id="7" name="Tijdelijke aanduiding voor inhoud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2" name="PIJL-RECHTS 1"/>
          <p:cNvSpPr/>
          <p:nvPr/>
        </p:nvSpPr>
        <p:spPr>
          <a:xfrm rot="7599140">
            <a:off x="7364267" y="2606843"/>
            <a:ext cx="3998467" cy="1697654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1502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3"/>
          <a:srcRect l="18435" t="9380" r="19478" b="4667"/>
          <a:stretch/>
        </p:blipFill>
        <p:spPr>
          <a:xfrm>
            <a:off x="265044" y="145775"/>
            <a:ext cx="7487952" cy="58309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3241" y="45509"/>
            <a:ext cx="5059755" cy="65959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044" y="45509"/>
            <a:ext cx="1957275" cy="65910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Rechthoek 1"/>
          <p:cNvSpPr/>
          <p:nvPr/>
        </p:nvSpPr>
        <p:spPr>
          <a:xfrm>
            <a:off x="7752996" y="2553420"/>
            <a:ext cx="454233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Voorbeeld van beleidsondersteuning</a:t>
            </a:r>
          </a:p>
          <a:p>
            <a:pPr algn="ctr"/>
            <a:r>
              <a:rPr lang="nl-NL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voor implementatie van outdoor </a:t>
            </a:r>
            <a:r>
              <a:rPr lang="nl-NL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learning</a:t>
            </a:r>
            <a:endParaRPr lang="nl-NL" sz="20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nl-NL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in het curriculum (Nieuw Zeeland)</a:t>
            </a:r>
            <a:endParaRPr lang="nl-NL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38096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ctrTitle"/>
          </p:nvPr>
        </p:nvSpPr>
        <p:spPr>
          <a:xfrm>
            <a:off x="125260" y="1397936"/>
            <a:ext cx="11949830" cy="2387600"/>
          </a:xfrm>
        </p:spPr>
        <p:txBody>
          <a:bodyPr>
            <a:normAutofit/>
          </a:bodyPr>
          <a:lstStyle/>
          <a:p>
            <a:r>
              <a:rPr lang="nl-BE" sz="5400" b="1" dirty="0"/>
              <a:t>Outdoor </a:t>
            </a:r>
            <a:r>
              <a:rPr lang="nl-BE" sz="5400" b="1" dirty="0" smtClean="0"/>
              <a:t>Learning: </a:t>
            </a:r>
            <a:br>
              <a:rPr lang="nl-BE" sz="5400" b="1" dirty="0" smtClean="0"/>
            </a:br>
            <a:r>
              <a:rPr lang="nl-BE" sz="5400" b="1" dirty="0" smtClean="0"/>
              <a:t>Een </a:t>
            </a:r>
            <a:r>
              <a:rPr lang="nl-BE" sz="5400" b="1" dirty="0"/>
              <a:t>hefboom </a:t>
            </a:r>
            <a:r>
              <a:rPr lang="nl-BE" sz="5400" b="1" dirty="0" smtClean="0"/>
              <a:t>met potentieel voor bewegingsarmoede</a:t>
            </a:r>
            <a:r>
              <a:rPr lang="nl-BE" sz="54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51424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Einde …</a:t>
            </a:r>
            <a:endParaRPr lang="nl-BE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smtClean="0"/>
              <a:t>Dank je wel.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77959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b="1" dirty="0" smtClean="0">
                <a:solidFill>
                  <a:srgbClr val="FF0000"/>
                </a:solidFill>
              </a:rPr>
              <a:t>Wat is Outdoor Learning? </a:t>
            </a:r>
            <a:r>
              <a:rPr lang="nl-BE" sz="2200" dirty="0" smtClean="0"/>
              <a:t>(OL)</a:t>
            </a:r>
            <a:endParaRPr lang="nl-BE" sz="22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69848" y="1916692"/>
            <a:ext cx="10058400" cy="4688824"/>
          </a:xfrm>
        </p:spPr>
        <p:txBody>
          <a:bodyPr>
            <a:normAutofit fontScale="70000" lnSpcReduction="20000"/>
          </a:bodyPr>
          <a:lstStyle/>
          <a:p>
            <a:pPr marL="0" indent="-182880">
              <a:buNone/>
            </a:pPr>
            <a:r>
              <a:rPr lang="nl-BE" sz="3200" dirty="0" smtClean="0">
                <a:solidFill>
                  <a:srgbClr val="FF0000"/>
                </a:solidFill>
              </a:rPr>
              <a:t>Onduidelijkheid …</a:t>
            </a:r>
          </a:p>
          <a:p>
            <a:pPr marL="0" indent="-182880">
              <a:buNone/>
            </a:pPr>
            <a:endParaRPr lang="nl-BE" b="1" dirty="0" smtClean="0">
              <a:solidFill>
                <a:srgbClr val="FF0000"/>
              </a:solidFill>
            </a:endParaRPr>
          </a:p>
          <a:p>
            <a:pPr lvl="1"/>
            <a:r>
              <a:rPr lang="nl-BE" b="1" dirty="0" smtClean="0"/>
              <a:t>Geen Vlaams begrip -&gt;  Leren buiten de klas?</a:t>
            </a:r>
          </a:p>
          <a:p>
            <a:pPr marL="457200" lvl="1" indent="0">
              <a:buNone/>
            </a:pPr>
            <a:endParaRPr lang="nl-BE" b="1" dirty="0" smtClean="0"/>
          </a:p>
          <a:p>
            <a:pPr lvl="1"/>
            <a:r>
              <a:rPr lang="nl-BE" b="1" dirty="0" smtClean="0"/>
              <a:t>Associaties</a:t>
            </a:r>
          </a:p>
          <a:p>
            <a:pPr lvl="2"/>
            <a:r>
              <a:rPr lang="nl-BE" dirty="0" smtClean="0"/>
              <a:t>Regio = internationaal, natuur aan zee, bos en platteland, buiten de school</a:t>
            </a:r>
          </a:p>
          <a:p>
            <a:pPr lvl="2"/>
            <a:r>
              <a:rPr lang="nl-BE" dirty="0" smtClean="0"/>
              <a:t>Inhoudelijk = spelen/avontuur/groen/gezond/duurzaam</a:t>
            </a:r>
          </a:p>
          <a:p>
            <a:pPr lvl="1"/>
            <a:endParaRPr lang="nl-BE" b="1" dirty="0" smtClean="0"/>
          </a:p>
          <a:p>
            <a:pPr lvl="1"/>
            <a:r>
              <a:rPr lang="nl-BE" b="1" dirty="0" smtClean="0"/>
              <a:t>Expertise</a:t>
            </a:r>
            <a:r>
              <a:rPr lang="nl-BE" dirty="0" smtClean="0"/>
              <a:t> (praktijk + academisch) in OL</a:t>
            </a:r>
          </a:p>
          <a:p>
            <a:pPr lvl="2"/>
            <a:r>
              <a:rPr lang="nl-BE" dirty="0" smtClean="0"/>
              <a:t>Regio = Scandinavisch </a:t>
            </a:r>
            <a:r>
              <a:rPr lang="nl-BE" i="1" dirty="0" smtClean="0"/>
              <a:t>(</a:t>
            </a:r>
            <a:r>
              <a:rPr lang="nl-BE" i="1" dirty="0" err="1" smtClean="0"/>
              <a:t>Friluftsliv</a:t>
            </a:r>
            <a:r>
              <a:rPr lang="nl-BE" i="1" dirty="0" smtClean="0"/>
              <a:t>) </a:t>
            </a:r>
            <a:r>
              <a:rPr lang="nl-BE" dirty="0" smtClean="0"/>
              <a:t>+ Angelsaksisch (</a:t>
            </a:r>
            <a:r>
              <a:rPr lang="nl-BE" i="1" dirty="0" smtClean="0"/>
              <a:t>OL, OE, LOTC, …) </a:t>
            </a:r>
            <a:r>
              <a:rPr lang="nl-BE" dirty="0" smtClean="0"/>
              <a:t>+ </a:t>
            </a:r>
            <a:r>
              <a:rPr lang="nl-BE" dirty="0"/>
              <a:t>Duitsland </a:t>
            </a:r>
            <a:r>
              <a:rPr lang="nl-BE" i="1" dirty="0" smtClean="0"/>
              <a:t>(</a:t>
            </a:r>
            <a:r>
              <a:rPr lang="nl-BE" i="1" dirty="0" err="1"/>
              <a:t>E</a:t>
            </a:r>
            <a:r>
              <a:rPr lang="nl-BE" i="1" dirty="0" err="1" smtClean="0"/>
              <a:t>rlebnisurlaub</a:t>
            </a:r>
            <a:r>
              <a:rPr lang="nl-BE" i="1" dirty="0" smtClean="0"/>
              <a:t>)</a:t>
            </a:r>
          </a:p>
          <a:p>
            <a:pPr lvl="2"/>
            <a:r>
              <a:rPr lang="nl-BE" dirty="0" smtClean="0"/>
              <a:t>Inhoudelijk = LO/WO, kleuteronderwijs, methode-onderwijs, formeel/non-formeel/informeel leren</a:t>
            </a:r>
          </a:p>
          <a:p>
            <a:pPr lvl="1"/>
            <a:endParaRPr lang="nl-BE" b="1" dirty="0" smtClean="0"/>
          </a:p>
          <a:p>
            <a:pPr lvl="1"/>
            <a:r>
              <a:rPr lang="nl-BE" b="1" dirty="0" smtClean="0"/>
              <a:t>Trends in OL</a:t>
            </a:r>
          </a:p>
          <a:p>
            <a:pPr lvl="2"/>
            <a:r>
              <a:rPr lang="nl-BE" sz="1600" i="1" dirty="0"/>
              <a:t>(hernieuwde) </a:t>
            </a:r>
            <a:r>
              <a:rPr lang="nl-BE" dirty="0"/>
              <a:t>focus op </a:t>
            </a:r>
            <a:r>
              <a:rPr lang="nl-BE" b="1" dirty="0" smtClean="0"/>
              <a:t>gezondheid</a:t>
            </a:r>
            <a:r>
              <a:rPr lang="nl-BE" dirty="0" smtClean="0"/>
              <a:t>spotentieel </a:t>
            </a:r>
            <a:r>
              <a:rPr lang="nl-BE" dirty="0"/>
              <a:t>van </a:t>
            </a:r>
            <a:r>
              <a:rPr lang="nl-BE" dirty="0" smtClean="0"/>
              <a:t>OL </a:t>
            </a:r>
            <a:r>
              <a:rPr lang="nl-BE" i="1" dirty="0" smtClean="0"/>
              <a:t>(mentaal +fysiek)</a:t>
            </a:r>
          </a:p>
          <a:p>
            <a:pPr lvl="2"/>
            <a:r>
              <a:rPr lang="nl-BE" sz="1600" i="1" dirty="0" smtClean="0"/>
              <a:t>(hernieuwde) </a:t>
            </a:r>
            <a:r>
              <a:rPr lang="nl-BE" dirty="0" smtClean="0"/>
              <a:t>focus op </a:t>
            </a:r>
            <a:r>
              <a:rPr lang="nl-BE" b="1" dirty="0" smtClean="0"/>
              <a:t>pedagogisch</a:t>
            </a:r>
            <a:r>
              <a:rPr lang="nl-BE" dirty="0" smtClean="0"/>
              <a:t> potentieel van OL </a:t>
            </a:r>
            <a:r>
              <a:rPr lang="nl-BE" i="1" dirty="0" smtClean="0"/>
              <a:t>(W&amp;B, GOK, ADHD, jongens, </a:t>
            </a:r>
            <a:r>
              <a:rPr lang="nl-BE" i="1" dirty="0" err="1" smtClean="0"/>
              <a:t>deep</a:t>
            </a:r>
            <a:r>
              <a:rPr lang="nl-BE" i="1" dirty="0" smtClean="0"/>
              <a:t>-level, …)</a:t>
            </a:r>
          </a:p>
          <a:p>
            <a:pPr marL="91440" lvl="1" indent="0">
              <a:buNone/>
            </a:pPr>
            <a:endParaRPr lang="nl-BE" dirty="0"/>
          </a:p>
          <a:p>
            <a:pPr marL="617220" lvl="1" indent="-342900"/>
            <a:r>
              <a:rPr lang="nl-BE" dirty="0" smtClean="0">
                <a:solidFill>
                  <a:schemeClr val="accent2"/>
                </a:solidFill>
              </a:rPr>
              <a:t>Potentieel van OL biedt kapstokken voor </a:t>
            </a:r>
            <a:r>
              <a:rPr lang="nl-BE" b="1" dirty="0" smtClean="0">
                <a:solidFill>
                  <a:schemeClr val="accent2"/>
                </a:solidFill>
              </a:rPr>
              <a:t>uitdagingen onderwijs van vandaag en morgen</a:t>
            </a:r>
            <a:r>
              <a:rPr lang="nl-BE" dirty="0" smtClean="0">
                <a:solidFill>
                  <a:schemeClr val="accent2"/>
                </a:solidFill>
              </a:rPr>
              <a:t>!</a:t>
            </a:r>
            <a:endParaRPr lang="nl-BE" dirty="0">
              <a:solidFill>
                <a:schemeClr val="accent2"/>
              </a:solidFill>
            </a:endParaRPr>
          </a:p>
          <a:p>
            <a:pPr lvl="2"/>
            <a:r>
              <a:rPr lang="nl-BE" dirty="0" smtClean="0"/>
              <a:t>Bv. Unesco, Schotland, Plymouth, …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042596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1118" y="229092"/>
            <a:ext cx="8290860" cy="6453152"/>
          </a:xfrm>
          <a:prstGeom prst="rect">
            <a:avLst/>
          </a:prstGeom>
        </p:spPr>
      </p:pic>
      <p:sp>
        <p:nvSpPr>
          <p:cNvPr id="5" name="PIJL-LINKS 4"/>
          <p:cNvSpPr/>
          <p:nvPr/>
        </p:nvSpPr>
        <p:spPr>
          <a:xfrm>
            <a:off x="5135672" y="4221272"/>
            <a:ext cx="3093929" cy="513567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7" name="Rechte verbindingslijn 6"/>
          <p:cNvCxnSpPr/>
          <p:nvPr/>
        </p:nvCxnSpPr>
        <p:spPr>
          <a:xfrm>
            <a:off x="3294345" y="4551841"/>
            <a:ext cx="1599872" cy="11451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110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5076" y="3477061"/>
            <a:ext cx="4318776" cy="3380939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3"/>
          <a:srcRect l="79087"/>
          <a:stretch/>
        </p:blipFill>
        <p:spPr>
          <a:xfrm>
            <a:off x="-129870" y="137917"/>
            <a:ext cx="7076581" cy="3206144"/>
          </a:xfrm>
          <a:prstGeom prst="rect">
            <a:avLst/>
          </a:prstGeom>
        </p:spPr>
      </p:pic>
      <p:sp>
        <p:nvSpPr>
          <p:cNvPr id="4" name="PIJL-OMLAAG 3"/>
          <p:cNvSpPr/>
          <p:nvPr/>
        </p:nvSpPr>
        <p:spPr>
          <a:xfrm rot="7979178">
            <a:off x="6082021" y="463677"/>
            <a:ext cx="532263" cy="5216605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31703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070958" y="1825625"/>
            <a:ext cx="7282841" cy="3820263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nl-BE" sz="2400" b="1" dirty="0" err="1" smtClean="0"/>
              <a:t>OutdAre</a:t>
            </a:r>
            <a:r>
              <a:rPr lang="nl-BE" sz="2400" b="1" dirty="0"/>
              <a:t> </a:t>
            </a:r>
            <a:r>
              <a:rPr lang="nl-BE" sz="2400" b="1" dirty="0" smtClean="0"/>
              <a:t>Teaching binnen </a:t>
            </a:r>
            <a:r>
              <a:rPr lang="nl-BE" sz="2400" b="1" dirty="0"/>
              <a:t>UCLL </a:t>
            </a:r>
            <a:r>
              <a:rPr lang="nl-BE" sz="2400" b="1" dirty="0" smtClean="0"/>
              <a:t>doet onderzoek naar ‘leren buiten klasmuren’ vanuit een de basisidee:</a:t>
            </a:r>
          </a:p>
          <a:p>
            <a:pPr marL="0" indent="0">
              <a:buNone/>
            </a:pPr>
            <a:endParaRPr lang="nl-BE" sz="2400" b="1" dirty="0" smtClean="0"/>
          </a:p>
          <a:p>
            <a:r>
              <a:rPr lang="nl-BE" sz="2400" b="1" dirty="0" smtClean="0"/>
              <a:t>Leerkracht</a:t>
            </a:r>
            <a:r>
              <a:rPr lang="nl-BE" sz="2400" dirty="0" smtClean="0"/>
              <a:t>: centrale ROL in opgroeien en ‘ingroeien’ van het kind in de wereld</a:t>
            </a:r>
          </a:p>
          <a:p>
            <a:r>
              <a:rPr lang="nl-BE" sz="2400" b="1" dirty="0" smtClean="0"/>
              <a:t>Curriculum</a:t>
            </a:r>
            <a:r>
              <a:rPr lang="nl-BE" sz="2400" dirty="0" smtClean="0"/>
              <a:t>: het curriculum relevant en betekenisvol maken in de leefwereld van het kind</a:t>
            </a:r>
          </a:p>
          <a:p>
            <a:r>
              <a:rPr lang="nl-BE" sz="2400" b="1" dirty="0" smtClean="0"/>
              <a:t>Kind</a:t>
            </a:r>
            <a:r>
              <a:rPr lang="nl-BE" sz="2400" dirty="0" smtClean="0"/>
              <a:t>: ervaart het curriculum als waardevol en relevant vanuit persoonlijke beleving</a:t>
            </a:r>
          </a:p>
          <a:p>
            <a:r>
              <a:rPr lang="nl-BE" sz="2400" b="1" dirty="0" smtClean="0">
                <a:solidFill>
                  <a:srgbClr val="FF0000"/>
                </a:solidFill>
              </a:rPr>
              <a:t>(Be-)leefwereld</a:t>
            </a:r>
            <a:r>
              <a:rPr lang="nl-BE" sz="2400" dirty="0" smtClean="0"/>
              <a:t>: duurzaam leren vanuit en </a:t>
            </a:r>
            <a:r>
              <a:rPr lang="nl-BE" sz="2400" dirty="0" err="1" smtClean="0"/>
              <a:t>ifv</a:t>
            </a:r>
            <a:r>
              <a:rPr lang="nl-BE" sz="2400" dirty="0" smtClean="0"/>
              <a:t>. leefwereld van het kind – transfer/connectie</a:t>
            </a:r>
            <a:endParaRPr lang="nl-BE" sz="2400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503" y="1925649"/>
            <a:ext cx="3341936" cy="2616326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 rot="2338221">
            <a:off x="2065143" y="5345312"/>
            <a:ext cx="17853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dirty="0"/>
              <a:t>Betekenisrijk</a:t>
            </a:r>
          </a:p>
          <a:p>
            <a:r>
              <a:rPr lang="nl-BE" dirty="0" smtClean="0"/>
              <a:t>Belevingsrijk</a:t>
            </a:r>
            <a:endParaRPr lang="nl-BE" dirty="0"/>
          </a:p>
          <a:p>
            <a:r>
              <a:rPr lang="nl-BE" dirty="0" smtClean="0"/>
              <a:t>Bewogenheid</a:t>
            </a:r>
            <a:endParaRPr lang="nl-BE" dirty="0"/>
          </a:p>
        </p:txBody>
      </p:sp>
      <p:cxnSp>
        <p:nvCxnSpPr>
          <p:cNvPr id="7" name="Rechte verbindingslijn 6"/>
          <p:cNvCxnSpPr>
            <a:endCxn id="5" idx="1"/>
          </p:cNvCxnSpPr>
          <p:nvPr/>
        </p:nvCxnSpPr>
        <p:spPr>
          <a:xfrm>
            <a:off x="1973444" y="2883726"/>
            <a:ext cx="290349" cy="236181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Rechte verbindingslijn 7"/>
          <p:cNvCxnSpPr/>
          <p:nvPr/>
        </p:nvCxnSpPr>
        <p:spPr>
          <a:xfrm flipH="1" flipV="1">
            <a:off x="1398665" y="4208746"/>
            <a:ext cx="719953" cy="127765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Rechte verbindingslijn 8"/>
          <p:cNvCxnSpPr/>
          <p:nvPr/>
        </p:nvCxnSpPr>
        <p:spPr>
          <a:xfrm flipV="1">
            <a:off x="2616312" y="4064635"/>
            <a:ext cx="167668" cy="105851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itel 1"/>
          <p:cNvSpPr txBox="1">
            <a:spLocks/>
          </p:cNvSpPr>
          <p:nvPr/>
        </p:nvSpPr>
        <p:spPr>
          <a:xfrm>
            <a:off x="990600" y="4163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b="1" dirty="0" smtClean="0">
                <a:solidFill>
                  <a:srgbClr val="FF0000"/>
                </a:solidFill>
              </a:rPr>
              <a:t>Wat is </a:t>
            </a:r>
            <a:r>
              <a:rPr lang="nl-BE" b="1" dirty="0" err="1" smtClean="0">
                <a:solidFill>
                  <a:srgbClr val="FF0000"/>
                </a:solidFill>
              </a:rPr>
              <a:t>OutdAre</a:t>
            </a:r>
            <a:r>
              <a:rPr lang="nl-BE" b="1" dirty="0" smtClean="0">
                <a:solidFill>
                  <a:srgbClr val="FF0000"/>
                </a:solidFill>
              </a:rPr>
              <a:t> Teaching?</a:t>
            </a:r>
            <a:endParaRPr lang="nl-BE" sz="2200" dirty="0"/>
          </a:p>
        </p:txBody>
      </p:sp>
    </p:spTree>
    <p:extLst>
      <p:ext uri="{BB962C8B-B14F-4D97-AF65-F5344CB8AC3E}">
        <p14:creationId xmlns:p14="http://schemas.microsoft.com/office/powerpoint/2010/main" val="1369316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Rechthoek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Rechthoek 5"/>
          <p:cNvSpPr/>
          <p:nvPr/>
        </p:nvSpPr>
        <p:spPr>
          <a:xfrm>
            <a:off x="552431" y="2212240"/>
            <a:ext cx="11087138" cy="206210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4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VERWANTSCHAP?</a:t>
            </a:r>
          </a:p>
          <a:p>
            <a:pPr algn="ctr"/>
            <a:endParaRPr lang="nl-NL" sz="40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nl-NL" sz="40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OUTDOOR LEARNING &amp; LICHAMELIJKE OPVOEDING</a:t>
            </a:r>
            <a:endParaRPr lang="nl-NL" sz="4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3573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inhoud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7206" y="1060214"/>
            <a:ext cx="5519253" cy="5303045"/>
          </a:xfrm>
          <a:prstGeom prst="rect">
            <a:avLst/>
          </a:prstGeom>
        </p:spPr>
      </p:pic>
      <p:sp>
        <p:nvSpPr>
          <p:cNvPr id="7" name="PIJL-LINKS 6"/>
          <p:cNvSpPr/>
          <p:nvPr/>
        </p:nvSpPr>
        <p:spPr>
          <a:xfrm rot="11666360">
            <a:off x="2568745" y="2754779"/>
            <a:ext cx="5093445" cy="368849"/>
          </a:xfrm>
          <a:prstGeom prst="lef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Titel 1"/>
          <p:cNvSpPr txBox="1">
            <a:spLocks/>
          </p:cNvSpPr>
          <p:nvPr/>
        </p:nvSpPr>
        <p:spPr>
          <a:xfrm>
            <a:off x="463825" y="3517852"/>
            <a:ext cx="4369904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BE" dirty="0"/>
          </a:p>
        </p:txBody>
      </p:sp>
      <p:sp>
        <p:nvSpPr>
          <p:cNvPr id="2" name="Rechthoek 1"/>
          <p:cNvSpPr/>
          <p:nvPr/>
        </p:nvSpPr>
        <p:spPr>
          <a:xfrm rot="862430">
            <a:off x="1934874" y="1438576"/>
            <a:ext cx="34017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1" cap="none" spc="0" dirty="0" smtClean="0">
                <a:ln w="0"/>
                <a:solidFill>
                  <a:srgbClr val="FF0000"/>
                </a:solidFill>
              </a:rPr>
              <a:t>SPEED</a:t>
            </a:r>
            <a:r>
              <a:rPr lang="nl-NL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DATE</a:t>
            </a:r>
            <a:endParaRPr lang="nl-NL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hthoek 7"/>
          <p:cNvSpPr/>
          <p:nvPr/>
        </p:nvSpPr>
        <p:spPr>
          <a:xfrm rot="862430">
            <a:off x="1653188" y="2728275"/>
            <a:ext cx="369876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4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Park </a:t>
            </a:r>
            <a:r>
              <a:rPr lang="nl-NL" sz="4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Michotte</a:t>
            </a:r>
            <a:endParaRPr lang="nl-NL" sz="4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Rechthoek 2"/>
          <p:cNvSpPr/>
          <p:nvPr/>
        </p:nvSpPr>
        <p:spPr>
          <a:xfrm>
            <a:off x="8712" y="6197137"/>
            <a:ext cx="726891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2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Wat kan je doen met stokken in het park?</a:t>
            </a:r>
            <a:endParaRPr lang="nl-NL" sz="32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51717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3889</TotalTime>
  <Words>989</Words>
  <Application>Microsoft Office PowerPoint</Application>
  <PresentationFormat>Breedbeeld</PresentationFormat>
  <Paragraphs>211</Paragraphs>
  <Slides>38</Slides>
  <Notes>10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38</vt:i4>
      </vt:variant>
    </vt:vector>
  </HeadingPairs>
  <TitlesOfParts>
    <vt:vector size="43" baseType="lpstr">
      <vt:lpstr>Arial</vt:lpstr>
      <vt:lpstr>Bodoni MT Black</vt:lpstr>
      <vt:lpstr>Calibri</vt:lpstr>
      <vt:lpstr>Calibri Light</vt:lpstr>
      <vt:lpstr>Office Theme</vt:lpstr>
      <vt:lpstr>LOBOKO</vt:lpstr>
      <vt:lpstr>Planning</vt:lpstr>
      <vt:lpstr>PowerPoint-presentatie</vt:lpstr>
      <vt:lpstr>Wat is Outdoor Learning? (OL)</vt:lpstr>
      <vt:lpstr>PowerPoint-presentatie</vt:lpstr>
      <vt:lpstr>PowerPoint-presentatie</vt:lpstr>
      <vt:lpstr>PowerPoint-presentatie</vt:lpstr>
      <vt:lpstr>PowerPoint-presentatie</vt:lpstr>
      <vt:lpstr>PowerPoint-presentatie</vt:lpstr>
      <vt:lpstr>NABESPREKING (terugweg)</vt:lpstr>
      <vt:lpstr>PowerPoint-presentatie</vt:lpstr>
      <vt:lpstr>Even scherp stellen: WAT en WAAROM?</vt:lpstr>
      <vt:lpstr>Outdoor Learning, … een geval apart. (voor ons!)</vt:lpstr>
      <vt:lpstr>Lichamelijke Opvoeding, … ook een geval apart.</vt:lpstr>
      <vt:lpstr>PowerPoint-presentatie</vt:lpstr>
      <vt:lpstr>‘BEWEGINGSARMOEDE’</vt:lpstr>
      <vt:lpstr>Meer beweging op school! </vt:lpstr>
      <vt:lpstr>PowerPoint-presentatie</vt:lpstr>
      <vt:lpstr>Juf Prisca</vt:lpstr>
      <vt:lpstr>Multifocale kijk op beweging vanuit OutdAre Teaching</vt:lpstr>
      <vt:lpstr>Wat maakt dit tot mooie voorbeelden?</vt:lpstr>
      <vt:lpstr>PowerPoint-presentatie</vt:lpstr>
      <vt:lpstr>RESULTATEN ONDERZOEK NAAR LEEREFFECTEN  Effects of Learning Skills Interventions on Student Learning: A Meta-Analysis (J. Hattie)</vt:lpstr>
      <vt:lpstr>ONDERZOEK NAAR OUTDOOR LEARNING</vt:lpstr>
      <vt:lpstr>PowerPoint-presentatie</vt:lpstr>
      <vt:lpstr>PowerPoint-presentatie</vt:lpstr>
      <vt:lpstr>PowerPoint-presentatie</vt:lpstr>
      <vt:lpstr>PowerPoint-presentatie</vt:lpstr>
      <vt:lpstr>Case study ouders en leerkrachten? (Leren buiten de klas)</vt:lpstr>
      <vt:lpstr>Voor Leerkrachten van DE ARK betekent Outdoor Learning</vt:lpstr>
      <vt:lpstr>Voor ouders van DE ARK betekent Outdoor Learning</vt:lpstr>
      <vt:lpstr>PowerPoint-presentatie</vt:lpstr>
      <vt:lpstr>PowerPoint-presentatie</vt:lpstr>
      <vt:lpstr>Bewegingsarmoede ‘ver-sport’</vt:lpstr>
      <vt:lpstr>Een kijkje bij de buren met ‘ons’ leerplan van de toekomst voor ogen. (sfeerbeelden uit de buurlanden)</vt:lpstr>
      <vt:lpstr>PowerPoint-presentatie</vt:lpstr>
      <vt:lpstr>Outdoor Learning:  Een hefboom met potentieel voor bewegingsarmoede?</vt:lpstr>
      <vt:lpstr>Einde …</vt:lpstr>
    </vt:vector>
  </TitlesOfParts>
  <Company>UC Leuven-Limburg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Gorik Van Helleputte</dc:creator>
  <cp:lastModifiedBy>Lodeweyckx Eddy</cp:lastModifiedBy>
  <cp:revision>222</cp:revision>
  <cp:lastPrinted>2016-03-15T11:26:28Z</cp:lastPrinted>
  <dcterms:created xsi:type="dcterms:W3CDTF">2016-03-01T14:09:10Z</dcterms:created>
  <dcterms:modified xsi:type="dcterms:W3CDTF">2016-04-18T14:12:34Z</dcterms:modified>
</cp:coreProperties>
</file>